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9" r:id="rId4"/>
    <p:sldId id="260" r:id="rId5"/>
    <p:sldId id="262" r:id="rId6"/>
    <p:sldId id="279" r:id="rId7"/>
    <p:sldId id="267" r:id="rId8"/>
    <p:sldId id="263" r:id="rId9"/>
    <p:sldId id="264" r:id="rId10"/>
    <p:sldId id="268" r:id="rId11"/>
    <p:sldId id="269" r:id="rId12"/>
    <p:sldId id="270" r:id="rId13"/>
    <p:sldId id="271" r:id="rId14"/>
    <p:sldId id="273" r:id="rId15"/>
    <p:sldId id="283" r:id="rId16"/>
    <p:sldId id="272" r:id="rId17"/>
    <p:sldId id="286" r:id="rId18"/>
    <p:sldId id="281" r:id="rId19"/>
    <p:sldId id="277" r:id="rId20"/>
    <p:sldId id="280" r:id="rId21"/>
    <p:sldId id="278" r:id="rId22"/>
    <p:sldId id="282" r:id="rId23"/>
    <p:sldId id="274" r:id="rId24"/>
    <p:sldId id="275" r:id="rId25"/>
    <p:sldId id="266" r:id="rId26"/>
  </p:sldIdLst>
  <p:sldSz cx="9144000" cy="6858000" type="screen4x3"/>
  <p:notesSz cx="7019925" cy="9305925"/>
  <p:photoAlbum bw="1"/>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B766F"/>
    <a:srgbClr val="808000"/>
    <a:srgbClr val="CC9900"/>
    <a:srgbClr val="7779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98" autoAdjust="0"/>
    <p:restoredTop sz="98019" autoAdjust="0"/>
  </p:normalViewPr>
  <p:slideViewPr>
    <p:cSldViewPr>
      <p:cViewPr varScale="1">
        <p:scale>
          <a:sx n="53" d="100"/>
          <a:sy n="53" d="100"/>
        </p:scale>
        <p:origin x="-614"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D2498A-FC9E-4396-B702-5AB5C3E87D92}"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US"/>
        </a:p>
      </dgm:t>
    </dgm:pt>
    <dgm:pt modelId="{8F40D24F-C049-477E-88B7-CD823F082153}">
      <dgm:prSet phldrT="[Text]"/>
      <dgm:spPr>
        <a:solidFill>
          <a:schemeClr val="accent1">
            <a:lumMod val="50000"/>
          </a:schemeClr>
        </a:solidFill>
      </dgm:spPr>
      <dgm:t>
        <a:bodyPr/>
        <a:lstStyle/>
        <a:p>
          <a:r>
            <a:rPr lang="en-US" dirty="0" smtClean="0"/>
            <a:t>Gender-Specific Programs</a:t>
          </a:r>
          <a:endParaRPr lang="en-US" dirty="0"/>
        </a:p>
      </dgm:t>
    </dgm:pt>
    <dgm:pt modelId="{B3A29831-1701-4F7F-8284-2D8C6A0363D8}" type="parTrans" cxnId="{B6A6DD01-5B21-4AC9-99C6-0565B0BC97A7}">
      <dgm:prSet/>
      <dgm:spPr/>
      <dgm:t>
        <a:bodyPr/>
        <a:lstStyle/>
        <a:p>
          <a:endParaRPr lang="en-US"/>
        </a:p>
      </dgm:t>
    </dgm:pt>
    <dgm:pt modelId="{06F56512-173D-4F01-B976-081BC6635346}" type="sibTrans" cxnId="{B6A6DD01-5B21-4AC9-99C6-0565B0BC97A7}">
      <dgm:prSet/>
      <dgm:spPr/>
      <dgm:t>
        <a:bodyPr/>
        <a:lstStyle/>
        <a:p>
          <a:endParaRPr lang="en-US"/>
        </a:p>
      </dgm:t>
    </dgm:pt>
    <dgm:pt modelId="{449A4A18-B2FC-4919-B7AF-3744A7BBCE94}">
      <dgm:prSet phldrT="[Text]"/>
      <dgm:spPr>
        <a:solidFill>
          <a:schemeClr val="accent1">
            <a:lumMod val="50000"/>
          </a:schemeClr>
        </a:solidFill>
      </dgm:spPr>
      <dgm:t>
        <a:bodyPr/>
        <a:lstStyle/>
        <a:p>
          <a:r>
            <a:rPr lang="en-US" dirty="0" smtClean="0"/>
            <a:t>Women’s Program at FCRC</a:t>
          </a:r>
          <a:endParaRPr lang="en-US" dirty="0"/>
        </a:p>
      </dgm:t>
    </dgm:pt>
    <dgm:pt modelId="{D4B135EA-F73E-42DE-BF75-14EC287D171E}" type="parTrans" cxnId="{6AE607B4-E444-4A17-966A-A5F542FCA701}">
      <dgm:prSet/>
      <dgm:spPr/>
      <dgm:t>
        <a:bodyPr/>
        <a:lstStyle/>
        <a:p>
          <a:endParaRPr lang="en-US"/>
        </a:p>
      </dgm:t>
    </dgm:pt>
    <dgm:pt modelId="{3DD6993A-F8A4-48EB-9DDB-D9BC303308BB}" type="sibTrans" cxnId="{6AE607B4-E444-4A17-966A-A5F542FCA701}">
      <dgm:prSet/>
      <dgm:spPr/>
      <dgm:t>
        <a:bodyPr/>
        <a:lstStyle/>
        <a:p>
          <a:endParaRPr lang="en-US"/>
        </a:p>
      </dgm:t>
    </dgm:pt>
    <dgm:pt modelId="{FFD7544B-C1CD-424C-8126-34E7755FBAAF}">
      <dgm:prSet phldrT="[Text]"/>
      <dgm:spPr>
        <a:solidFill>
          <a:schemeClr val="accent1">
            <a:lumMod val="50000"/>
          </a:schemeClr>
        </a:solidFill>
      </dgm:spPr>
      <dgm:t>
        <a:bodyPr/>
        <a:lstStyle/>
        <a:p>
          <a:r>
            <a:rPr lang="en-US" dirty="0" smtClean="0"/>
            <a:t>Men’s Program at FCRC</a:t>
          </a:r>
          <a:endParaRPr lang="en-US" dirty="0"/>
        </a:p>
      </dgm:t>
    </dgm:pt>
    <dgm:pt modelId="{FBFC4438-2C54-40EA-A66D-02A3531C11A7}" type="parTrans" cxnId="{190470FF-2389-4A7B-95C3-9979C8F015F5}">
      <dgm:prSet/>
      <dgm:spPr/>
      <dgm:t>
        <a:bodyPr/>
        <a:lstStyle/>
        <a:p>
          <a:endParaRPr lang="en-US"/>
        </a:p>
      </dgm:t>
    </dgm:pt>
    <dgm:pt modelId="{DB9BB09E-AB74-4AB9-9443-43CF8A92D4D8}" type="sibTrans" cxnId="{190470FF-2389-4A7B-95C3-9979C8F015F5}">
      <dgm:prSet/>
      <dgm:spPr/>
      <dgm:t>
        <a:bodyPr/>
        <a:lstStyle/>
        <a:p>
          <a:endParaRPr lang="en-US"/>
        </a:p>
      </dgm:t>
    </dgm:pt>
    <dgm:pt modelId="{5FF7EFF5-8666-4547-B9D0-47951D23F852}">
      <dgm:prSet phldrT="[Text]"/>
      <dgm:spPr>
        <a:solidFill>
          <a:schemeClr val="accent1">
            <a:lumMod val="50000"/>
          </a:schemeClr>
        </a:solidFill>
      </dgm:spPr>
      <dgm:t>
        <a:bodyPr/>
        <a:lstStyle/>
        <a:p>
          <a:r>
            <a:rPr lang="en-US" dirty="0" smtClean="0"/>
            <a:t>Family Therapy work</a:t>
          </a:r>
          <a:endParaRPr lang="en-US" dirty="0"/>
        </a:p>
      </dgm:t>
    </dgm:pt>
    <dgm:pt modelId="{5D1A50E6-5F12-4900-A40C-50F76A90A36B}" type="parTrans" cxnId="{D1A6B308-711E-4BAA-967B-4D3AE5CAFE36}">
      <dgm:prSet/>
      <dgm:spPr/>
      <dgm:t>
        <a:bodyPr/>
        <a:lstStyle/>
        <a:p>
          <a:endParaRPr lang="en-US"/>
        </a:p>
      </dgm:t>
    </dgm:pt>
    <dgm:pt modelId="{1EEB4B99-5C77-4DBB-858E-FE7BE077A3A5}" type="sibTrans" cxnId="{D1A6B308-711E-4BAA-967B-4D3AE5CAFE36}">
      <dgm:prSet/>
      <dgm:spPr/>
      <dgm:t>
        <a:bodyPr/>
        <a:lstStyle/>
        <a:p>
          <a:endParaRPr lang="en-US"/>
        </a:p>
      </dgm:t>
    </dgm:pt>
    <dgm:pt modelId="{B592E9D4-815D-4CB0-8DD5-FD84A2BB9238}">
      <dgm:prSet phldrT="[Text]"/>
      <dgm:spPr>
        <a:solidFill>
          <a:schemeClr val="accent1">
            <a:lumMod val="50000"/>
          </a:schemeClr>
        </a:solidFill>
      </dgm:spPr>
      <dgm:t>
        <a:bodyPr/>
        <a:lstStyle/>
        <a:p>
          <a:r>
            <a:rPr lang="en-US" dirty="0" smtClean="0"/>
            <a:t>Weekly calls with Primary Therapist</a:t>
          </a:r>
          <a:endParaRPr lang="en-US" dirty="0"/>
        </a:p>
      </dgm:t>
    </dgm:pt>
    <dgm:pt modelId="{64954060-32B1-494E-9E08-A85CA3AFB1F5}" type="parTrans" cxnId="{840374A5-B04C-4568-87F7-8255FF358388}">
      <dgm:prSet/>
      <dgm:spPr/>
      <dgm:t>
        <a:bodyPr/>
        <a:lstStyle/>
        <a:p>
          <a:endParaRPr lang="en-US"/>
        </a:p>
      </dgm:t>
    </dgm:pt>
    <dgm:pt modelId="{CCDA94A0-D13C-47BC-9EBB-AA56DE3CAB76}" type="sibTrans" cxnId="{840374A5-B04C-4568-87F7-8255FF358388}">
      <dgm:prSet/>
      <dgm:spPr/>
      <dgm:t>
        <a:bodyPr/>
        <a:lstStyle/>
        <a:p>
          <a:endParaRPr lang="en-US"/>
        </a:p>
      </dgm:t>
    </dgm:pt>
    <dgm:pt modelId="{0BF33203-BC33-4584-8C27-2055254175DF}">
      <dgm:prSet phldrT="[Text]"/>
      <dgm:spPr>
        <a:solidFill>
          <a:schemeClr val="accent1">
            <a:lumMod val="50000"/>
          </a:schemeClr>
        </a:solidFill>
      </dgm:spPr>
      <dgm:t>
        <a:bodyPr/>
        <a:lstStyle/>
        <a:p>
          <a:r>
            <a:rPr lang="en-US" dirty="0" err="1" smtClean="0"/>
            <a:t>Gorski</a:t>
          </a:r>
          <a:r>
            <a:rPr lang="en-US" dirty="0" smtClean="0"/>
            <a:t>-CENAPS</a:t>
          </a:r>
          <a:r>
            <a:rPr lang="en-US" dirty="0" smtClean="0">
              <a:latin typeface="Book Antiqua"/>
            </a:rPr>
            <a:t>©</a:t>
          </a:r>
          <a:r>
            <a:rPr lang="en-US" dirty="0" smtClean="0"/>
            <a:t> Relapse Track</a:t>
          </a:r>
          <a:endParaRPr lang="en-US" dirty="0"/>
        </a:p>
      </dgm:t>
    </dgm:pt>
    <dgm:pt modelId="{1064347E-636E-4903-B78D-49E00D1C3D12}" type="parTrans" cxnId="{1561C95C-6C2A-4C1D-ABCE-8A074E167DAC}">
      <dgm:prSet/>
      <dgm:spPr/>
      <dgm:t>
        <a:bodyPr/>
        <a:lstStyle/>
        <a:p>
          <a:endParaRPr lang="en-US"/>
        </a:p>
      </dgm:t>
    </dgm:pt>
    <dgm:pt modelId="{2D266465-159A-48C8-97DC-E7D118D642BC}" type="sibTrans" cxnId="{1561C95C-6C2A-4C1D-ABCE-8A074E167DAC}">
      <dgm:prSet/>
      <dgm:spPr/>
      <dgm:t>
        <a:bodyPr/>
        <a:lstStyle/>
        <a:p>
          <a:endParaRPr lang="en-US"/>
        </a:p>
      </dgm:t>
    </dgm:pt>
    <dgm:pt modelId="{8AE9D86A-0056-43EF-A5AA-3609192316AF}">
      <dgm:prSet phldrT="[Text]"/>
      <dgm:spPr>
        <a:solidFill>
          <a:schemeClr val="accent1">
            <a:lumMod val="50000"/>
          </a:schemeClr>
        </a:solidFill>
      </dgm:spPr>
      <dgm:t>
        <a:bodyPr/>
        <a:lstStyle/>
        <a:p>
          <a:r>
            <a:rPr lang="en-US" dirty="0" smtClean="0"/>
            <a:t>21-28 day minimum</a:t>
          </a:r>
          <a:endParaRPr lang="en-US" dirty="0"/>
        </a:p>
      </dgm:t>
    </dgm:pt>
    <dgm:pt modelId="{CCFD45F6-719D-4220-B0DE-E38ADAEA7E9A}" type="parTrans" cxnId="{F0138AA0-5D20-4220-8E06-FAD47E56C52F}">
      <dgm:prSet/>
      <dgm:spPr/>
      <dgm:t>
        <a:bodyPr/>
        <a:lstStyle/>
        <a:p>
          <a:endParaRPr lang="en-US"/>
        </a:p>
      </dgm:t>
    </dgm:pt>
    <dgm:pt modelId="{A0FF43A2-7D51-4D6B-8752-EB1BB1ED8C04}" type="sibTrans" cxnId="{F0138AA0-5D20-4220-8E06-FAD47E56C52F}">
      <dgm:prSet/>
      <dgm:spPr/>
      <dgm:t>
        <a:bodyPr/>
        <a:lstStyle/>
        <a:p>
          <a:endParaRPr lang="en-US"/>
        </a:p>
      </dgm:t>
    </dgm:pt>
    <dgm:pt modelId="{3B73B7BE-C33F-4AA9-9AC8-53B85FF47AFE}">
      <dgm:prSet phldrT="[Text]"/>
      <dgm:spPr>
        <a:solidFill>
          <a:schemeClr val="accent1">
            <a:lumMod val="50000"/>
          </a:schemeClr>
        </a:solidFill>
      </dgm:spPr>
      <dgm:t>
        <a:bodyPr/>
        <a:lstStyle/>
        <a:p>
          <a:r>
            <a:rPr lang="en-US" dirty="0" smtClean="0"/>
            <a:t>Successful return to Recovery Path</a:t>
          </a:r>
          <a:endParaRPr lang="en-US" dirty="0"/>
        </a:p>
      </dgm:t>
    </dgm:pt>
    <dgm:pt modelId="{ED06EA9B-FE9C-4021-BBB6-9497A3FF8948}" type="parTrans" cxnId="{12AFD3F9-76E0-4B96-9735-D13E6E1A6D9E}">
      <dgm:prSet/>
      <dgm:spPr/>
      <dgm:t>
        <a:bodyPr/>
        <a:lstStyle/>
        <a:p>
          <a:endParaRPr lang="en-US"/>
        </a:p>
      </dgm:t>
    </dgm:pt>
    <dgm:pt modelId="{D4548CEA-F871-428F-9FB8-65BFE8D53BC8}" type="sibTrans" cxnId="{12AFD3F9-76E0-4B96-9735-D13E6E1A6D9E}">
      <dgm:prSet/>
      <dgm:spPr/>
      <dgm:t>
        <a:bodyPr/>
        <a:lstStyle/>
        <a:p>
          <a:endParaRPr lang="en-US"/>
        </a:p>
      </dgm:t>
    </dgm:pt>
    <dgm:pt modelId="{2C39D4AF-2842-4253-8CFD-4369362F5BC5}">
      <dgm:prSet phldrT="[Text]"/>
      <dgm:spPr>
        <a:solidFill>
          <a:schemeClr val="accent1">
            <a:lumMod val="50000"/>
          </a:schemeClr>
        </a:solidFill>
      </dgm:spPr>
      <dgm:t>
        <a:bodyPr/>
        <a:lstStyle/>
        <a:p>
          <a:r>
            <a:rPr lang="en-US" dirty="0" smtClean="0"/>
            <a:t>Two-day Family Workshops </a:t>
          </a:r>
          <a:endParaRPr lang="en-US" dirty="0"/>
        </a:p>
      </dgm:t>
    </dgm:pt>
    <dgm:pt modelId="{3E9699C1-5D06-4392-9D72-173FAB498F00}" type="parTrans" cxnId="{CE3F6811-E4A7-423D-9294-DD77953B497C}">
      <dgm:prSet/>
      <dgm:spPr/>
      <dgm:t>
        <a:bodyPr/>
        <a:lstStyle/>
        <a:p>
          <a:endParaRPr lang="en-US"/>
        </a:p>
      </dgm:t>
    </dgm:pt>
    <dgm:pt modelId="{76A348AD-0EAA-4D08-A28A-E7487665A1CD}" type="sibTrans" cxnId="{CE3F6811-E4A7-423D-9294-DD77953B497C}">
      <dgm:prSet/>
      <dgm:spPr/>
      <dgm:t>
        <a:bodyPr/>
        <a:lstStyle/>
        <a:p>
          <a:endParaRPr lang="en-US"/>
        </a:p>
      </dgm:t>
    </dgm:pt>
    <dgm:pt modelId="{CE266595-43CB-45CC-B044-215C788197F4}">
      <dgm:prSet phldrT="[Text]"/>
      <dgm:spPr>
        <a:solidFill>
          <a:schemeClr val="accent1">
            <a:lumMod val="50000"/>
          </a:schemeClr>
        </a:solidFill>
      </dgm:spPr>
      <dgm:t>
        <a:bodyPr/>
        <a:lstStyle/>
        <a:p>
          <a:r>
            <a:rPr lang="en-US" dirty="0" smtClean="0"/>
            <a:t>Family therapy calls each week</a:t>
          </a:r>
          <a:endParaRPr lang="en-US" dirty="0"/>
        </a:p>
      </dgm:t>
    </dgm:pt>
    <dgm:pt modelId="{97152C75-2DA6-43AA-963C-EE92346726BA}" type="parTrans" cxnId="{86FD3FDE-D497-4AB9-B027-C3B479E68D51}">
      <dgm:prSet/>
      <dgm:spPr/>
    </dgm:pt>
    <dgm:pt modelId="{8BAAE8DD-484F-4C0F-8BF7-536D0D8B6247}" type="sibTrans" cxnId="{86FD3FDE-D497-4AB9-B027-C3B479E68D51}">
      <dgm:prSet/>
      <dgm:spPr/>
    </dgm:pt>
    <dgm:pt modelId="{157335EB-BF05-4996-904C-93E89D266319}" type="pres">
      <dgm:prSet presAssocID="{F6D2498A-FC9E-4396-B702-5AB5C3E87D92}" presName="linear" presStyleCnt="0">
        <dgm:presLayoutVars>
          <dgm:dir/>
          <dgm:resizeHandles val="exact"/>
        </dgm:presLayoutVars>
      </dgm:prSet>
      <dgm:spPr/>
      <dgm:t>
        <a:bodyPr/>
        <a:lstStyle/>
        <a:p>
          <a:endParaRPr lang="en-US"/>
        </a:p>
      </dgm:t>
    </dgm:pt>
    <dgm:pt modelId="{446C1E53-6EF6-4C66-B909-6242DFB4BDED}" type="pres">
      <dgm:prSet presAssocID="{8F40D24F-C049-477E-88B7-CD823F082153}" presName="comp" presStyleCnt="0"/>
      <dgm:spPr/>
    </dgm:pt>
    <dgm:pt modelId="{CE0F8446-5FB6-4B22-9A3E-7994D82D0963}" type="pres">
      <dgm:prSet presAssocID="{8F40D24F-C049-477E-88B7-CD823F082153}" presName="box" presStyleLbl="node1" presStyleIdx="0" presStyleCnt="3"/>
      <dgm:spPr/>
      <dgm:t>
        <a:bodyPr/>
        <a:lstStyle/>
        <a:p>
          <a:endParaRPr lang="en-US"/>
        </a:p>
      </dgm:t>
    </dgm:pt>
    <dgm:pt modelId="{FD474B52-A3DC-425A-B507-EB129A90CFDB}" type="pres">
      <dgm:prSet presAssocID="{8F40D24F-C049-477E-88B7-CD823F082153}" presName="img"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0" r="-20000"/>
          </a:stretch>
        </a:blipFill>
      </dgm:spPr>
      <dgm:t>
        <a:bodyPr/>
        <a:lstStyle/>
        <a:p>
          <a:endParaRPr lang="en-US"/>
        </a:p>
      </dgm:t>
    </dgm:pt>
    <dgm:pt modelId="{D47EB224-A8B8-4EF4-B0AF-6AF82E29A715}" type="pres">
      <dgm:prSet presAssocID="{8F40D24F-C049-477E-88B7-CD823F082153}" presName="text" presStyleLbl="node1" presStyleIdx="0" presStyleCnt="3">
        <dgm:presLayoutVars>
          <dgm:bulletEnabled val="1"/>
        </dgm:presLayoutVars>
      </dgm:prSet>
      <dgm:spPr/>
      <dgm:t>
        <a:bodyPr/>
        <a:lstStyle/>
        <a:p>
          <a:endParaRPr lang="en-US"/>
        </a:p>
      </dgm:t>
    </dgm:pt>
    <dgm:pt modelId="{CDEB7CDC-9FA3-400A-8A35-15B3AD6165BD}" type="pres">
      <dgm:prSet presAssocID="{06F56512-173D-4F01-B976-081BC6635346}" presName="spacer" presStyleCnt="0"/>
      <dgm:spPr/>
    </dgm:pt>
    <dgm:pt modelId="{498547DE-CAA9-4448-8744-596ED7D49B1C}" type="pres">
      <dgm:prSet presAssocID="{5FF7EFF5-8666-4547-B9D0-47951D23F852}" presName="comp" presStyleCnt="0"/>
      <dgm:spPr/>
    </dgm:pt>
    <dgm:pt modelId="{A918BF89-9A66-40D1-AC7F-D14D61171E8B}" type="pres">
      <dgm:prSet presAssocID="{5FF7EFF5-8666-4547-B9D0-47951D23F852}" presName="box" presStyleLbl="node1" presStyleIdx="1" presStyleCnt="3"/>
      <dgm:spPr/>
      <dgm:t>
        <a:bodyPr/>
        <a:lstStyle/>
        <a:p>
          <a:endParaRPr lang="en-US"/>
        </a:p>
      </dgm:t>
    </dgm:pt>
    <dgm:pt modelId="{8F0A92EB-CD3A-43BF-BF9E-BFF4FBAC25EF}" type="pres">
      <dgm:prSet presAssocID="{5FF7EFF5-8666-4547-B9D0-47951D23F852}" presName="img"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9000" b="-19000"/>
          </a:stretch>
        </a:blipFill>
      </dgm:spPr>
      <dgm:t>
        <a:bodyPr/>
        <a:lstStyle/>
        <a:p>
          <a:endParaRPr lang="en-US"/>
        </a:p>
      </dgm:t>
    </dgm:pt>
    <dgm:pt modelId="{1382F9C2-AA0C-4E23-88D7-342DDBBFDEAE}" type="pres">
      <dgm:prSet presAssocID="{5FF7EFF5-8666-4547-B9D0-47951D23F852}" presName="text" presStyleLbl="node1" presStyleIdx="1" presStyleCnt="3">
        <dgm:presLayoutVars>
          <dgm:bulletEnabled val="1"/>
        </dgm:presLayoutVars>
      </dgm:prSet>
      <dgm:spPr/>
      <dgm:t>
        <a:bodyPr/>
        <a:lstStyle/>
        <a:p>
          <a:endParaRPr lang="en-US"/>
        </a:p>
      </dgm:t>
    </dgm:pt>
    <dgm:pt modelId="{F7A78C61-747F-4F1D-8418-CC7F83C8D8CE}" type="pres">
      <dgm:prSet presAssocID="{1EEB4B99-5C77-4DBB-858E-FE7BE077A3A5}" presName="spacer" presStyleCnt="0"/>
      <dgm:spPr/>
    </dgm:pt>
    <dgm:pt modelId="{F2E0263B-D615-4193-BA99-E60EB3E265C1}" type="pres">
      <dgm:prSet presAssocID="{0BF33203-BC33-4584-8C27-2055254175DF}" presName="comp" presStyleCnt="0"/>
      <dgm:spPr/>
    </dgm:pt>
    <dgm:pt modelId="{D4614E67-9E84-443C-89C5-66C1DBBE8AB6}" type="pres">
      <dgm:prSet presAssocID="{0BF33203-BC33-4584-8C27-2055254175DF}" presName="box" presStyleLbl="node1" presStyleIdx="2" presStyleCnt="3"/>
      <dgm:spPr/>
      <dgm:t>
        <a:bodyPr/>
        <a:lstStyle/>
        <a:p>
          <a:endParaRPr lang="en-US"/>
        </a:p>
      </dgm:t>
    </dgm:pt>
    <dgm:pt modelId="{3931EDFB-68D5-4C1D-880E-40CD6C37D865}" type="pres">
      <dgm:prSet presAssocID="{0BF33203-BC33-4584-8C27-2055254175DF}" presName="img"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2000" r="-12000"/>
          </a:stretch>
        </a:blipFill>
      </dgm:spPr>
      <dgm:t>
        <a:bodyPr/>
        <a:lstStyle/>
        <a:p>
          <a:endParaRPr lang="en-US"/>
        </a:p>
      </dgm:t>
    </dgm:pt>
    <dgm:pt modelId="{D1CB8E19-313E-4470-B4FC-74FAAD844D3F}" type="pres">
      <dgm:prSet presAssocID="{0BF33203-BC33-4584-8C27-2055254175DF}" presName="text" presStyleLbl="node1" presStyleIdx="2" presStyleCnt="3">
        <dgm:presLayoutVars>
          <dgm:bulletEnabled val="1"/>
        </dgm:presLayoutVars>
      </dgm:prSet>
      <dgm:spPr/>
      <dgm:t>
        <a:bodyPr/>
        <a:lstStyle/>
        <a:p>
          <a:endParaRPr lang="en-US"/>
        </a:p>
      </dgm:t>
    </dgm:pt>
  </dgm:ptLst>
  <dgm:cxnLst>
    <dgm:cxn modelId="{2FC9552D-EE00-4616-95F5-50D7932D91F9}" type="presOf" srcId="{CE266595-43CB-45CC-B044-215C788197F4}" destId="{1382F9C2-AA0C-4E23-88D7-342DDBBFDEAE}" srcOrd="1" destOrd="3" presId="urn:microsoft.com/office/officeart/2005/8/layout/vList4"/>
    <dgm:cxn modelId="{CE3F6811-E4A7-423D-9294-DD77953B497C}" srcId="{5FF7EFF5-8666-4547-B9D0-47951D23F852}" destId="{2C39D4AF-2842-4253-8CFD-4369362F5BC5}" srcOrd="1" destOrd="0" parTransId="{3E9699C1-5D06-4392-9D72-173FAB498F00}" sibTransId="{76A348AD-0EAA-4D08-A28A-E7487665A1CD}"/>
    <dgm:cxn modelId="{A3A54C45-0700-4146-855D-0A107441F5C8}" type="presOf" srcId="{FFD7544B-C1CD-424C-8126-34E7755FBAAF}" destId="{CE0F8446-5FB6-4B22-9A3E-7994D82D0963}" srcOrd="0" destOrd="2" presId="urn:microsoft.com/office/officeart/2005/8/layout/vList4"/>
    <dgm:cxn modelId="{2DE8783F-9C5E-4C33-A53E-D904A9E7FA1A}" type="presOf" srcId="{449A4A18-B2FC-4919-B7AF-3744A7BBCE94}" destId="{CE0F8446-5FB6-4B22-9A3E-7994D82D0963}" srcOrd="0" destOrd="1" presId="urn:microsoft.com/office/officeart/2005/8/layout/vList4"/>
    <dgm:cxn modelId="{23DCD380-DCE8-41D3-8100-7A00275AFA09}" type="presOf" srcId="{5FF7EFF5-8666-4547-B9D0-47951D23F852}" destId="{1382F9C2-AA0C-4E23-88D7-342DDBBFDEAE}" srcOrd="1" destOrd="0" presId="urn:microsoft.com/office/officeart/2005/8/layout/vList4"/>
    <dgm:cxn modelId="{840374A5-B04C-4568-87F7-8255FF358388}" srcId="{5FF7EFF5-8666-4547-B9D0-47951D23F852}" destId="{B592E9D4-815D-4CB0-8DD5-FD84A2BB9238}" srcOrd="0" destOrd="0" parTransId="{64954060-32B1-494E-9E08-A85CA3AFB1F5}" sibTransId="{CCDA94A0-D13C-47BC-9EBB-AA56DE3CAB76}"/>
    <dgm:cxn modelId="{3E0005A9-1ED7-40E5-B25A-02A81E122670}" type="presOf" srcId="{3B73B7BE-C33F-4AA9-9AC8-53B85FF47AFE}" destId="{D4614E67-9E84-443C-89C5-66C1DBBE8AB6}" srcOrd="0" destOrd="2" presId="urn:microsoft.com/office/officeart/2005/8/layout/vList4"/>
    <dgm:cxn modelId="{5878B5A4-3F95-4EE3-8D83-7B79161BB6EC}" type="presOf" srcId="{CE266595-43CB-45CC-B044-215C788197F4}" destId="{A918BF89-9A66-40D1-AC7F-D14D61171E8B}" srcOrd="0" destOrd="3" presId="urn:microsoft.com/office/officeart/2005/8/layout/vList4"/>
    <dgm:cxn modelId="{ED375863-6AC2-4201-800A-FE948353F51A}" type="presOf" srcId="{0BF33203-BC33-4584-8C27-2055254175DF}" destId="{D1CB8E19-313E-4470-B4FC-74FAAD844D3F}" srcOrd="1" destOrd="0" presId="urn:microsoft.com/office/officeart/2005/8/layout/vList4"/>
    <dgm:cxn modelId="{F07E0BCB-84A0-4BDB-BE14-96A21BAEE03F}" type="presOf" srcId="{B592E9D4-815D-4CB0-8DD5-FD84A2BB9238}" destId="{1382F9C2-AA0C-4E23-88D7-342DDBBFDEAE}" srcOrd="1" destOrd="1" presId="urn:microsoft.com/office/officeart/2005/8/layout/vList4"/>
    <dgm:cxn modelId="{E2D160BC-E4B4-4E81-9600-8E7EC292BE4E}" type="presOf" srcId="{FFD7544B-C1CD-424C-8126-34E7755FBAAF}" destId="{D47EB224-A8B8-4EF4-B0AF-6AF82E29A715}" srcOrd="1" destOrd="2" presId="urn:microsoft.com/office/officeart/2005/8/layout/vList4"/>
    <dgm:cxn modelId="{27691F0B-13C7-4265-BCAF-8FBA12E5D3A9}" type="presOf" srcId="{B592E9D4-815D-4CB0-8DD5-FD84A2BB9238}" destId="{A918BF89-9A66-40D1-AC7F-D14D61171E8B}" srcOrd="0" destOrd="1" presId="urn:microsoft.com/office/officeart/2005/8/layout/vList4"/>
    <dgm:cxn modelId="{B6A6DD01-5B21-4AC9-99C6-0565B0BC97A7}" srcId="{F6D2498A-FC9E-4396-B702-5AB5C3E87D92}" destId="{8F40D24F-C049-477E-88B7-CD823F082153}" srcOrd="0" destOrd="0" parTransId="{B3A29831-1701-4F7F-8284-2D8C6A0363D8}" sibTransId="{06F56512-173D-4F01-B976-081BC6635346}"/>
    <dgm:cxn modelId="{B029BF89-156C-4261-B7DA-A216F5ACB8B0}" type="presOf" srcId="{449A4A18-B2FC-4919-B7AF-3744A7BBCE94}" destId="{D47EB224-A8B8-4EF4-B0AF-6AF82E29A715}" srcOrd="1" destOrd="1" presId="urn:microsoft.com/office/officeart/2005/8/layout/vList4"/>
    <dgm:cxn modelId="{F0138AA0-5D20-4220-8E06-FAD47E56C52F}" srcId="{0BF33203-BC33-4584-8C27-2055254175DF}" destId="{8AE9D86A-0056-43EF-A5AA-3609192316AF}" srcOrd="0" destOrd="0" parTransId="{CCFD45F6-719D-4220-B0DE-E38ADAEA7E9A}" sibTransId="{A0FF43A2-7D51-4D6B-8752-EB1BB1ED8C04}"/>
    <dgm:cxn modelId="{D1A6B308-711E-4BAA-967B-4D3AE5CAFE36}" srcId="{F6D2498A-FC9E-4396-B702-5AB5C3E87D92}" destId="{5FF7EFF5-8666-4547-B9D0-47951D23F852}" srcOrd="1" destOrd="0" parTransId="{5D1A50E6-5F12-4900-A40C-50F76A90A36B}" sibTransId="{1EEB4B99-5C77-4DBB-858E-FE7BE077A3A5}"/>
    <dgm:cxn modelId="{190470FF-2389-4A7B-95C3-9979C8F015F5}" srcId="{8F40D24F-C049-477E-88B7-CD823F082153}" destId="{FFD7544B-C1CD-424C-8126-34E7755FBAAF}" srcOrd="1" destOrd="0" parTransId="{FBFC4438-2C54-40EA-A66D-02A3531C11A7}" sibTransId="{DB9BB09E-AB74-4AB9-9443-43CF8A92D4D8}"/>
    <dgm:cxn modelId="{01C40721-7B63-4C37-B81E-B56FED667BAB}" type="presOf" srcId="{8F40D24F-C049-477E-88B7-CD823F082153}" destId="{CE0F8446-5FB6-4B22-9A3E-7994D82D0963}" srcOrd="0" destOrd="0" presId="urn:microsoft.com/office/officeart/2005/8/layout/vList4"/>
    <dgm:cxn modelId="{6AE607B4-E444-4A17-966A-A5F542FCA701}" srcId="{8F40D24F-C049-477E-88B7-CD823F082153}" destId="{449A4A18-B2FC-4919-B7AF-3744A7BBCE94}" srcOrd="0" destOrd="0" parTransId="{D4B135EA-F73E-42DE-BF75-14EC287D171E}" sibTransId="{3DD6993A-F8A4-48EB-9DDB-D9BC303308BB}"/>
    <dgm:cxn modelId="{CCB759C8-B557-4FEE-85FD-5977027A821C}" type="presOf" srcId="{3B73B7BE-C33F-4AA9-9AC8-53B85FF47AFE}" destId="{D1CB8E19-313E-4470-B4FC-74FAAD844D3F}" srcOrd="1" destOrd="2" presId="urn:microsoft.com/office/officeart/2005/8/layout/vList4"/>
    <dgm:cxn modelId="{A4AE7611-4EA0-4FAD-8E4A-1696D8588267}" type="presOf" srcId="{2C39D4AF-2842-4253-8CFD-4369362F5BC5}" destId="{1382F9C2-AA0C-4E23-88D7-342DDBBFDEAE}" srcOrd="1" destOrd="2" presId="urn:microsoft.com/office/officeart/2005/8/layout/vList4"/>
    <dgm:cxn modelId="{8ED28242-2B30-4E55-B5FD-94F3C48AF6A1}" type="presOf" srcId="{0BF33203-BC33-4584-8C27-2055254175DF}" destId="{D4614E67-9E84-443C-89C5-66C1DBBE8AB6}" srcOrd="0" destOrd="0" presId="urn:microsoft.com/office/officeart/2005/8/layout/vList4"/>
    <dgm:cxn modelId="{ACCA1526-F066-4A80-A7C4-18FFAC046A2B}" type="presOf" srcId="{F6D2498A-FC9E-4396-B702-5AB5C3E87D92}" destId="{157335EB-BF05-4996-904C-93E89D266319}" srcOrd="0" destOrd="0" presId="urn:microsoft.com/office/officeart/2005/8/layout/vList4"/>
    <dgm:cxn modelId="{B092AE2D-F881-45B7-ADD4-A1B55016A402}" type="presOf" srcId="{8F40D24F-C049-477E-88B7-CD823F082153}" destId="{D47EB224-A8B8-4EF4-B0AF-6AF82E29A715}" srcOrd="1" destOrd="0" presId="urn:microsoft.com/office/officeart/2005/8/layout/vList4"/>
    <dgm:cxn modelId="{86FD3FDE-D497-4AB9-B027-C3B479E68D51}" srcId="{5FF7EFF5-8666-4547-B9D0-47951D23F852}" destId="{CE266595-43CB-45CC-B044-215C788197F4}" srcOrd="2" destOrd="0" parTransId="{97152C75-2DA6-43AA-963C-EE92346726BA}" sibTransId="{8BAAE8DD-484F-4C0F-8BF7-536D0D8B6247}"/>
    <dgm:cxn modelId="{B9147C5E-82F1-4503-A086-4BB4100D40C1}" type="presOf" srcId="{5FF7EFF5-8666-4547-B9D0-47951D23F852}" destId="{A918BF89-9A66-40D1-AC7F-D14D61171E8B}" srcOrd="0" destOrd="0" presId="urn:microsoft.com/office/officeart/2005/8/layout/vList4"/>
    <dgm:cxn modelId="{12AFD3F9-76E0-4B96-9735-D13E6E1A6D9E}" srcId="{0BF33203-BC33-4584-8C27-2055254175DF}" destId="{3B73B7BE-C33F-4AA9-9AC8-53B85FF47AFE}" srcOrd="1" destOrd="0" parTransId="{ED06EA9B-FE9C-4021-BBB6-9497A3FF8948}" sibTransId="{D4548CEA-F871-428F-9FB8-65BFE8D53BC8}"/>
    <dgm:cxn modelId="{1561C95C-6C2A-4C1D-ABCE-8A074E167DAC}" srcId="{F6D2498A-FC9E-4396-B702-5AB5C3E87D92}" destId="{0BF33203-BC33-4584-8C27-2055254175DF}" srcOrd="2" destOrd="0" parTransId="{1064347E-636E-4903-B78D-49E00D1C3D12}" sibTransId="{2D266465-159A-48C8-97DC-E7D118D642BC}"/>
    <dgm:cxn modelId="{C137C34D-F25A-4287-8C63-DA3881E9D643}" type="presOf" srcId="{8AE9D86A-0056-43EF-A5AA-3609192316AF}" destId="{D1CB8E19-313E-4470-B4FC-74FAAD844D3F}" srcOrd="1" destOrd="1" presId="urn:microsoft.com/office/officeart/2005/8/layout/vList4"/>
    <dgm:cxn modelId="{46E213A5-08AD-4FDF-889D-6F4B064C235B}" type="presOf" srcId="{8AE9D86A-0056-43EF-A5AA-3609192316AF}" destId="{D4614E67-9E84-443C-89C5-66C1DBBE8AB6}" srcOrd="0" destOrd="1" presId="urn:microsoft.com/office/officeart/2005/8/layout/vList4"/>
    <dgm:cxn modelId="{78AB2F9A-C4B1-4D47-A1C4-940AF2D53F40}" type="presOf" srcId="{2C39D4AF-2842-4253-8CFD-4369362F5BC5}" destId="{A918BF89-9A66-40D1-AC7F-D14D61171E8B}" srcOrd="0" destOrd="2" presId="urn:microsoft.com/office/officeart/2005/8/layout/vList4"/>
    <dgm:cxn modelId="{F77E18C7-E547-4A2E-BB2B-C5F44D06750A}" type="presParOf" srcId="{157335EB-BF05-4996-904C-93E89D266319}" destId="{446C1E53-6EF6-4C66-B909-6242DFB4BDED}" srcOrd="0" destOrd="0" presId="urn:microsoft.com/office/officeart/2005/8/layout/vList4"/>
    <dgm:cxn modelId="{D7755FDF-EFEA-437F-B426-562281488ECD}" type="presParOf" srcId="{446C1E53-6EF6-4C66-B909-6242DFB4BDED}" destId="{CE0F8446-5FB6-4B22-9A3E-7994D82D0963}" srcOrd="0" destOrd="0" presId="urn:microsoft.com/office/officeart/2005/8/layout/vList4"/>
    <dgm:cxn modelId="{2AB72765-BB3E-4438-8424-B6DF94D210E7}" type="presParOf" srcId="{446C1E53-6EF6-4C66-B909-6242DFB4BDED}" destId="{FD474B52-A3DC-425A-B507-EB129A90CFDB}" srcOrd="1" destOrd="0" presId="urn:microsoft.com/office/officeart/2005/8/layout/vList4"/>
    <dgm:cxn modelId="{26C54F7A-903F-4AD0-AEF6-551F1AE74D31}" type="presParOf" srcId="{446C1E53-6EF6-4C66-B909-6242DFB4BDED}" destId="{D47EB224-A8B8-4EF4-B0AF-6AF82E29A715}" srcOrd="2" destOrd="0" presId="urn:microsoft.com/office/officeart/2005/8/layout/vList4"/>
    <dgm:cxn modelId="{CC8A3D9D-88DC-4C8E-89FD-BA8B89548A60}" type="presParOf" srcId="{157335EB-BF05-4996-904C-93E89D266319}" destId="{CDEB7CDC-9FA3-400A-8A35-15B3AD6165BD}" srcOrd="1" destOrd="0" presId="urn:microsoft.com/office/officeart/2005/8/layout/vList4"/>
    <dgm:cxn modelId="{DE722D70-5CC5-43EB-8C30-109819FCD80C}" type="presParOf" srcId="{157335EB-BF05-4996-904C-93E89D266319}" destId="{498547DE-CAA9-4448-8744-596ED7D49B1C}" srcOrd="2" destOrd="0" presId="urn:microsoft.com/office/officeart/2005/8/layout/vList4"/>
    <dgm:cxn modelId="{503121AA-1920-4A90-8A87-4E83A542C59F}" type="presParOf" srcId="{498547DE-CAA9-4448-8744-596ED7D49B1C}" destId="{A918BF89-9A66-40D1-AC7F-D14D61171E8B}" srcOrd="0" destOrd="0" presId="urn:microsoft.com/office/officeart/2005/8/layout/vList4"/>
    <dgm:cxn modelId="{D92FB3D7-AEC4-4849-BF0F-1C7B1827F965}" type="presParOf" srcId="{498547DE-CAA9-4448-8744-596ED7D49B1C}" destId="{8F0A92EB-CD3A-43BF-BF9E-BFF4FBAC25EF}" srcOrd="1" destOrd="0" presId="urn:microsoft.com/office/officeart/2005/8/layout/vList4"/>
    <dgm:cxn modelId="{D6F7B0B3-60DE-4796-B204-3C5353A1ED2D}" type="presParOf" srcId="{498547DE-CAA9-4448-8744-596ED7D49B1C}" destId="{1382F9C2-AA0C-4E23-88D7-342DDBBFDEAE}" srcOrd="2" destOrd="0" presId="urn:microsoft.com/office/officeart/2005/8/layout/vList4"/>
    <dgm:cxn modelId="{17051857-5CE7-4731-866D-4CDC261342BF}" type="presParOf" srcId="{157335EB-BF05-4996-904C-93E89D266319}" destId="{F7A78C61-747F-4F1D-8418-CC7F83C8D8CE}" srcOrd="3" destOrd="0" presId="urn:microsoft.com/office/officeart/2005/8/layout/vList4"/>
    <dgm:cxn modelId="{F526E854-1DC3-4A38-9C4F-3CF0F3519C5D}" type="presParOf" srcId="{157335EB-BF05-4996-904C-93E89D266319}" destId="{F2E0263B-D615-4193-BA99-E60EB3E265C1}" srcOrd="4" destOrd="0" presId="urn:microsoft.com/office/officeart/2005/8/layout/vList4"/>
    <dgm:cxn modelId="{C0812C9D-95CB-46A9-889A-69E387730029}" type="presParOf" srcId="{F2E0263B-D615-4193-BA99-E60EB3E265C1}" destId="{D4614E67-9E84-443C-89C5-66C1DBBE8AB6}" srcOrd="0" destOrd="0" presId="urn:microsoft.com/office/officeart/2005/8/layout/vList4"/>
    <dgm:cxn modelId="{EF1A215F-6DF6-49E5-B8C1-5BB524E735E5}" type="presParOf" srcId="{F2E0263B-D615-4193-BA99-E60EB3E265C1}" destId="{3931EDFB-68D5-4C1D-880E-40CD6C37D865}" srcOrd="1" destOrd="0" presId="urn:microsoft.com/office/officeart/2005/8/layout/vList4"/>
    <dgm:cxn modelId="{2070EB5A-FB0F-47F6-8C70-E336755EB683}" type="presParOf" srcId="{F2E0263B-D615-4193-BA99-E60EB3E265C1}" destId="{D1CB8E19-313E-4470-B4FC-74FAAD844D3F}"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6D2498A-FC9E-4396-B702-5AB5C3E87D92}"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US"/>
        </a:p>
      </dgm:t>
    </dgm:pt>
    <dgm:pt modelId="{157335EB-BF05-4996-904C-93E89D266319}" type="pres">
      <dgm:prSet presAssocID="{F6D2498A-FC9E-4396-B702-5AB5C3E87D92}" presName="linear" presStyleCnt="0">
        <dgm:presLayoutVars>
          <dgm:dir/>
          <dgm:resizeHandles val="exact"/>
        </dgm:presLayoutVars>
      </dgm:prSet>
      <dgm:spPr/>
      <dgm:t>
        <a:bodyPr/>
        <a:lstStyle/>
        <a:p>
          <a:endParaRPr lang="en-US"/>
        </a:p>
      </dgm:t>
    </dgm:pt>
  </dgm:ptLst>
  <dgm:cxnLst>
    <dgm:cxn modelId="{C5721C1C-FD83-45D5-8A12-A0BE3D7ABD87}" type="presOf" srcId="{F6D2498A-FC9E-4396-B702-5AB5C3E87D92}" destId="{157335EB-BF05-4996-904C-93E89D266319}" srcOrd="0"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6D2498A-FC9E-4396-B702-5AB5C3E87D92}"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US"/>
        </a:p>
      </dgm:t>
    </dgm:pt>
    <dgm:pt modelId="{157335EB-BF05-4996-904C-93E89D266319}" type="pres">
      <dgm:prSet presAssocID="{F6D2498A-FC9E-4396-B702-5AB5C3E87D92}" presName="linear" presStyleCnt="0">
        <dgm:presLayoutVars>
          <dgm:dir/>
          <dgm:resizeHandles val="exact"/>
        </dgm:presLayoutVars>
      </dgm:prSet>
      <dgm:spPr/>
      <dgm:t>
        <a:bodyPr/>
        <a:lstStyle/>
        <a:p>
          <a:endParaRPr lang="en-US"/>
        </a:p>
      </dgm:t>
    </dgm:pt>
  </dgm:ptLst>
  <dgm:cxnLst>
    <dgm:cxn modelId="{A1DA6FC0-4B9B-4B35-95B6-36CA69D924B6}" type="presOf" srcId="{F6D2498A-FC9E-4396-B702-5AB5C3E87D92}" destId="{157335EB-BF05-4996-904C-93E89D266319}" srcOrd="0"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CFDEA33-7E02-44DF-BAE1-513CD0075D16}"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07551674-E575-4D42-BD0E-D48252004F3E}">
      <dgm:prSet phldrT="[Text]"/>
      <dgm:spPr/>
      <dgm:t>
        <a:bodyPr/>
        <a:lstStyle/>
        <a:p>
          <a:r>
            <a:rPr lang="en-US" dirty="0" smtClean="0"/>
            <a:t>Mental</a:t>
          </a:r>
          <a:endParaRPr lang="en-US" dirty="0"/>
        </a:p>
      </dgm:t>
    </dgm:pt>
    <dgm:pt modelId="{22DAF8ED-FE0A-4A09-AD83-A88709367D26}" type="parTrans" cxnId="{FFABD77B-774B-49C3-B4A5-92BBE02220B4}">
      <dgm:prSet/>
      <dgm:spPr/>
      <dgm:t>
        <a:bodyPr/>
        <a:lstStyle/>
        <a:p>
          <a:endParaRPr lang="en-US"/>
        </a:p>
      </dgm:t>
    </dgm:pt>
    <dgm:pt modelId="{B35B2D88-B57A-4907-8731-094B04CE8D38}" type="sibTrans" cxnId="{FFABD77B-774B-49C3-B4A5-92BBE02220B4}">
      <dgm:prSet/>
      <dgm:spPr/>
      <dgm:t>
        <a:bodyPr/>
        <a:lstStyle/>
        <a:p>
          <a:endParaRPr lang="en-US"/>
        </a:p>
      </dgm:t>
    </dgm:pt>
    <dgm:pt modelId="{656120EC-D588-4718-A574-3C2A0F726A96}">
      <dgm:prSet phldrT="[Text]"/>
      <dgm:spPr/>
      <dgm:t>
        <a:bodyPr/>
        <a:lstStyle/>
        <a:p>
          <a:r>
            <a:rPr lang="en-US" dirty="0" smtClean="0"/>
            <a:t>Physical</a:t>
          </a:r>
          <a:endParaRPr lang="en-US" dirty="0"/>
        </a:p>
      </dgm:t>
    </dgm:pt>
    <dgm:pt modelId="{E3D82F41-9566-40B1-A8B7-1AE7EF5EB656}" type="parTrans" cxnId="{AFDC0EDE-A192-4AE0-B880-3C786ECD0903}">
      <dgm:prSet/>
      <dgm:spPr/>
      <dgm:t>
        <a:bodyPr/>
        <a:lstStyle/>
        <a:p>
          <a:endParaRPr lang="en-US"/>
        </a:p>
      </dgm:t>
    </dgm:pt>
    <dgm:pt modelId="{CFB5018E-970F-4EB0-BA8D-5719FD73C5D7}" type="sibTrans" cxnId="{AFDC0EDE-A192-4AE0-B880-3C786ECD0903}">
      <dgm:prSet/>
      <dgm:spPr/>
      <dgm:t>
        <a:bodyPr/>
        <a:lstStyle/>
        <a:p>
          <a:endParaRPr lang="en-US"/>
        </a:p>
      </dgm:t>
    </dgm:pt>
    <dgm:pt modelId="{A4A0A7EB-F27C-4401-814A-AB706F58B92D}">
      <dgm:prSet phldrT="[Text]"/>
      <dgm:spPr/>
      <dgm:t>
        <a:bodyPr/>
        <a:lstStyle/>
        <a:p>
          <a:r>
            <a:rPr lang="en-US" dirty="0" smtClean="0"/>
            <a:t>Emotional</a:t>
          </a:r>
          <a:endParaRPr lang="en-US" dirty="0"/>
        </a:p>
      </dgm:t>
    </dgm:pt>
    <dgm:pt modelId="{7C44102A-5769-4284-A10E-1B81428A6138}" type="parTrans" cxnId="{F1FC5CF3-EDA5-4A68-A9D4-EDC5EEE05AD5}">
      <dgm:prSet/>
      <dgm:spPr/>
      <dgm:t>
        <a:bodyPr/>
        <a:lstStyle/>
        <a:p>
          <a:endParaRPr lang="en-US"/>
        </a:p>
      </dgm:t>
    </dgm:pt>
    <dgm:pt modelId="{E6907FC8-BFAC-4846-BF86-720903F71956}" type="sibTrans" cxnId="{F1FC5CF3-EDA5-4A68-A9D4-EDC5EEE05AD5}">
      <dgm:prSet/>
      <dgm:spPr/>
      <dgm:t>
        <a:bodyPr/>
        <a:lstStyle/>
        <a:p>
          <a:endParaRPr lang="en-US"/>
        </a:p>
      </dgm:t>
    </dgm:pt>
    <dgm:pt modelId="{0BD7957B-E55B-493E-ABA6-A25AB11B428A}">
      <dgm:prSet/>
      <dgm:spPr/>
      <dgm:t>
        <a:bodyPr/>
        <a:lstStyle/>
        <a:p>
          <a:r>
            <a:rPr lang="en-US" dirty="0" smtClean="0"/>
            <a:t>Spiritual</a:t>
          </a:r>
          <a:endParaRPr lang="en-US" dirty="0"/>
        </a:p>
      </dgm:t>
    </dgm:pt>
    <dgm:pt modelId="{480F3481-8BA3-4D4E-AD28-984FF03C4E87}" type="parTrans" cxnId="{B4A80338-408C-4AE0-8485-D34CC2FEE65B}">
      <dgm:prSet/>
      <dgm:spPr/>
      <dgm:t>
        <a:bodyPr/>
        <a:lstStyle/>
        <a:p>
          <a:endParaRPr lang="en-US"/>
        </a:p>
      </dgm:t>
    </dgm:pt>
    <dgm:pt modelId="{26CE072E-F2D0-44F0-85D6-AE261B692438}" type="sibTrans" cxnId="{B4A80338-408C-4AE0-8485-D34CC2FEE65B}">
      <dgm:prSet/>
      <dgm:spPr/>
      <dgm:t>
        <a:bodyPr/>
        <a:lstStyle/>
        <a:p>
          <a:endParaRPr lang="en-US"/>
        </a:p>
      </dgm:t>
    </dgm:pt>
    <dgm:pt modelId="{2B492620-1E9A-4002-934E-08315D24AF94}" type="pres">
      <dgm:prSet presAssocID="{6CFDEA33-7E02-44DF-BAE1-513CD0075D16}" presName="Name0" presStyleCnt="0">
        <dgm:presLayoutVars>
          <dgm:chMax val="7"/>
          <dgm:dir/>
          <dgm:resizeHandles val="exact"/>
        </dgm:presLayoutVars>
      </dgm:prSet>
      <dgm:spPr/>
    </dgm:pt>
    <dgm:pt modelId="{C1926901-C184-4456-9441-8E776E6830F9}" type="pres">
      <dgm:prSet presAssocID="{6CFDEA33-7E02-44DF-BAE1-513CD0075D16}" presName="ellipse1" presStyleLbl="vennNode1" presStyleIdx="0" presStyleCnt="4" custLinFactNeighborX="24117" custLinFactNeighborY="29639">
        <dgm:presLayoutVars>
          <dgm:bulletEnabled val="1"/>
        </dgm:presLayoutVars>
      </dgm:prSet>
      <dgm:spPr/>
      <dgm:t>
        <a:bodyPr/>
        <a:lstStyle/>
        <a:p>
          <a:endParaRPr lang="en-US"/>
        </a:p>
      </dgm:t>
    </dgm:pt>
    <dgm:pt modelId="{A708892D-CD6E-47B9-B70B-9C95124B1029}" type="pres">
      <dgm:prSet presAssocID="{6CFDEA33-7E02-44DF-BAE1-513CD0075D16}" presName="ellipse2" presStyleLbl="vennNode1" presStyleIdx="1" presStyleCnt="4" custLinFactNeighborX="25286" custLinFactNeighborY="6788">
        <dgm:presLayoutVars>
          <dgm:bulletEnabled val="1"/>
        </dgm:presLayoutVars>
      </dgm:prSet>
      <dgm:spPr/>
      <dgm:t>
        <a:bodyPr/>
        <a:lstStyle/>
        <a:p>
          <a:endParaRPr lang="en-US"/>
        </a:p>
      </dgm:t>
    </dgm:pt>
    <dgm:pt modelId="{80B24BD0-E7C8-4FE0-8A0C-F47B83ABFB4C}" type="pres">
      <dgm:prSet presAssocID="{6CFDEA33-7E02-44DF-BAE1-513CD0075D16}" presName="ellipse3" presStyleLbl="vennNode1" presStyleIdx="2" presStyleCnt="4" custLinFactNeighborX="22095" custLinFactNeighborY="25255">
        <dgm:presLayoutVars>
          <dgm:bulletEnabled val="1"/>
        </dgm:presLayoutVars>
      </dgm:prSet>
      <dgm:spPr/>
      <dgm:t>
        <a:bodyPr/>
        <a:lstStyle/>
        <a:p>
          <a:endParaRPr lang="en-US"/>
        </a:p>
      </dgm:t>
    </dgm:pt>
    <dgm:pt modelId="{8E975E0F-CBFF-49B5-81A1-A331475CF548}" type="pres">
      <dgm:prSet presAssocID="{6CFDEA33-7E02-44DF-BAE1-513CD0075D16}" presName="ellipse4" presStyleLbl="vennNode1" presStyleIdx="3" presStyleCnt="4" custLinFactNeighborX="-79780" custLinFactNeighborY="-74323">
        <dgm:presLayoutVars>
          <dgm:bulletEnabled val="1"/>
        </dgm:presLayoutVars>
      </dgm:prSet>
      <dgm:spPr/>
      <dgm:t>
        <a:bodyPr/>
        <a:lstStyle/>
        <a:p>
          <a:endParaRPr lang="en-US"/>
        </a:p>
      </dgm:t>
    </dgm:pt>
  </dgm:ptLst>
  <dgm:cxnLst>
    <dgm:cxn modelId="{B4A80338-408C-4AE0-8485-D34CC2FEE65B}" srcId="{6CFDEA33-7E02-44DF-BAE1-513CD0075D16}" destId="{0BD7957B-E55B-493E-ABA6-A25AB11B428A}" srcOrd="3" destOrd="0" parTransId="{480F3481-8BA3-4D4E-AD28-984FF03C4E87}" sibTransId="{26CE072E-F2D0-44F0-85D6-AE261B692438}"/>
    <dgm:cxn modelId="{FFABD77B-774B-49C3-B4A5-92BBE02220B4}" srcId="{6CFDEA33-7E02-44DF-BAE1-513CD0075D16}" destId="{07551674-E575-4D42-BD0E-D48252004F3E}" srcOrd="0" destOrd="0" parTransId="{22DAF8ED-FE0A-4A09-AD83-A88709367D26}" sibTransId="{B35B2D88-B57A-4907-8731-094B04CE8D38}"/>
    <dgm:cxn modelId="{AFDC0EDE-A192-4AE0-B880-3C786ECD0903}" srcId="{6CFDEA33-7E02-44DF-BAE1-513CD0075D16}" destId="{656120EC-D588-4718-A574-3C2A0F726A96}" srcOrd="1" destOrd="0" parTransId="{E3D82F41-9566-40B1-A8B7-1AE7EF5EB656}" sibTransId="{CFB5018E-970F-4EB0-BA8D-5719FD73C5D7}"/>
    <dgm:cxn modelId="{3768336F-DCE0-4712-B19A-4BE69A86565B}" type="presOf" srcId="{07551674-E575-4D42-BD0E-D48252004F3E}" destId="{C1926901-C184-4456-9441-8E776E6830F9}" srcOrd="0" destOrd="0" presId="urn:microsoft.com/office/officeart/2005/8/layout/rings+Icon"/>
    <dgm:cxn modelId="{4551A42D-08B6-4FDC-864B-23597CCA116A}" type="presOf" srcId="{6CFDEA33-7E02-44DF-BAE1-513CD0075D16}" destId="{2B492620-1E9A-4002-934E-08315D24AF94}" srcOrd="0" destOrd="0" presId="urn:microsoft.com/office/officeart/2005/8/layout/rings+Icon"/>
    <dgm:cxn modelId="{66A1FAA8-7C64-4C01-979A-434DCD26A998}" type="presOf" srcId="{0BD7957B-E55B-493E-ABA6-A25AB11B428A}" destId="{8E975E0F-CBFF-49B5-81A1-A331475CF548}" srcOrd="0" destOrd="0" presId="urn:microsoft.com/office/officeart/2005/8/layout/rings+Icon"/>
    <dgm:cxn modelId="{951729B8-A7F4-4A58-9666-205305B71D49}" type="presOf" srcId="{A4A0A7EB-F27C-4401-814A-AB706F58B92D}" destId="{80B24BD0-E7C8-4FE0-8A0C-F47B83ABFB4C}" srcOrd="0" destOrd="0" presId="urn:microsoft.com/office/officeart/2005/8/layout/rings+Icon"/>
    <dgm:cxn modelId="{0A0481FF-1897-43CC-A38E-517A808DB40A}" type="presOf" srcId="{656120EC-D588-4718-A574-3C2A0F726A96}" destId="{A708892D-CD6E-47B9-B70B-9C95124B1029}" srcOrd="0" destOrd="0" presId="urn:microsoft.com/office/officeart/2005/8/layout/rings+Icon"/>
    <dgm:cxn modelId="{F1FC5CF3-EDA5-4A68-A9D4-EDC5EEE05AD5}" srcId="{6CFDEA33-7E02-44DF-BAE1-513CD0075D16}" destId="{A4A0A7EB-F27C-4401-814A-AB706F58B92D}" srcOrd="2" destOrd="0" parTransId="{7C44102A-5769-4284-A10E-1B81428A6138}" sibTransId="{E6907FC8-BFAC-4846-BF86-720903F71956}"/>
    <dgm:cxn modelId="{C22D7877-00AE-4BF3-AF2C-A8B363FA13B3}" type="presParOf" srcId="{2B492620-1E9A-4002-934E-08315D24AF94}" destId="{C1926901-C184-4456-9441-8E776E6830F9}" srcOrd="0" destOrd="0" presId="urn:microsoft.com/office/officeart/2005/8/layout/rings+Icon"/>
    <dgm:cxn modelId="{824FE598-F9FF-4C07-BC23-22C7401ED1D3}" type="presParOf" srcId="{2B492620-1E9A-4002-934E-08315D24AF94}" destId="{A708892D-CD6E-47B9-B70B-9C95124B1029}" srcOrd="1" destOrd="0" presId="urn:microsoft.com/office/officeart/2005/8/layout/rings+Icon"/>
    <dgm:cxn modelId="{5A28E582-83AA-47A6-9562-2BACA99E74C5}" type="presParOf" srcId="{2B492620-1E9A-4002-934E-08315D24AF94}" destId="{80B24BD0-E7C8-4FE0-8A0C-F47B83ABFB4C}" srcOrd="2" destOrd="0" presId="urn:microsoft.com/office/officeart/2005/8/layout/rings+Icon"/>
    <dgm:cxn modelId="{2298A312-8157-4084-B02E-CC1356D0C12B}" type="presParOf" srcId="{2B492620-1E9A-4002-934E-08315D24AF94}" destId="{8E975E0F-CBFF-49B5-81A1-A331475CF548}" srcOrd="3" destOrd="0" presId="urn:microsoft.com/office/officeart/2005/8/layout/rings+Icon"/>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D2498A-FC9E-4396-B702-5AB5C3E87D92}"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US"/>
        </a:p>
      </dgm:t>
    </dgm:pt>
    <dgm:pt modelId="{157335EB-BF05-4996-904C-93E89D266319}" type="pres">
      <dgm:prSet presAssocID="{F6D2498A-FC9E-4396-B702-5AB5C3E87D92}" presName="linear" presStyleCnt="0">
        <dgm:presLayoutVars>
          <dgm:dir/>
          <dgm:resizeHandles val="exact"/>
        </dgm:presLayoutVars>
      </dgm:prSet>
      <dgm:spPr/>
      <dgm:t>
        <a:bodyPr/>
        <a:lstStyle/>
        <a:p>
          <a:endParaRPr lang="en-US"/>
        </a:p>
      </dgm:t>
    </dgm:pt>
  </dgm:ptLst>
  <dgm:cxnLst>
    <dgm:cxn modelId="{A86C7083-CA8E-4A85-B5FC-B80996138E84}" type="presOf" srcId="{F6D2498A-FC9E-4396-B702-5AB5C3E87D92}" destId="{157335EB-BF05-4996-904C-93E89D266319}" srcOrd="0"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6D2498A-FC9E-4396-B702-5AB5C3E87D92}"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US"/>
        </a:p>
      </dgm:t>
    </dgm:pt>
    <dgm:pt modelId="{157335EB-BF05-4996-904C-93E89D266319}" type="pres">
      <dgm:prSet presAssocID="{F6D2498A-FC9E-4396-B702-5AB5C3E87D92}" presName="linear" presStyleCnt="0">
        <dgm:presLayoutVars>
          <dgm:dir/>
          <dgm:resizeHandles val="exact"/>
        </dgm:presLayoutVars>
      </dgm:prSet>
      <dgm:spPr/>
      <dgm:t>
        <a:bodyPr/>
        <a:lstStyle/>
        <a:p>
          <a:endParaRPr lang="en-US"/>
        </a:p>
      </dgm:t>
    </dgm:pt>
  </dgm:ptLst>
  <dgm:cxnLst>
    <dgm:cxn modelId="{27CE7714-250D-4C1A-A76A-A331FE4AF481}" type="presOf" srcId="{F6D2498A-FC9E-4396-B702-5AB5C3E87D92}" destId="{157335EB-BF05-4996-904C-93E89D266319}" srcOrd="0"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254AB2E-DA1A-4524-B3B6-1F97FB7B5F78}"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US"/>
        </a:p>
      </dgm:t>
    </dgm:pt>
    <dgm:pt modelId="{49A23CB3-206C-4132-B95F-0A35FA09B875}">
      <dgm:prSet phldrT="[Text]"/>
      <dgm:spPr>
        <a:solidFill>
          <a:schemeClr val="accent1">
            <a:lumMod val="50000"/>
          </a:schemeClr>
        </a:solidFill>
      </dgm:spPr>
      <dgm:t>
        <a:bodyPr/>
        <a:lstStyle/>
        <a:p>
          <a:r>
            <a:rPr lang="en-US" dirty="0" smtClean="0"/>
            <a:t>Program advantages</a:t>
          </a:r>
          <a:endParaRPr lang="en-US" dirty="0"/>
        </a:p>
      </dgm:t>
    </dgm:pt>
    <dgm:pt modelId="{48F3D067-B0F0-4844-859B-0E6B384F4E99}" type="parTrans" cxnId="{95037295-3F9D-4CB5-8368-ADF9527CAC07}">
      <dgm:prSet/>
      <dgm:spPr/>
      <dgm:t>
        <a:bodyPr/>
        <a:lstStyle/>
        <a:p>
          <a:endParaRPr lang="en-US"/>
        </a:p>
      </dgm:t>
    </dgm:pt>
    <dgm:pt modelId="{099062F5-8220-4EB6-887B-DF2DEF8C9433}" type="sibTrans" cxnId="{95037295-3F9D-4CB5-8368-ADF9527CAC07}">
      <dgm:prSet/>
      <dgm:spPr/>
      <dgm:t>
        <a:bodyPr/>
        <a:lstStyle/>
        <a:p>
          <a:endParaRPr lang="en-US"/>
        </a:p>
      </dgm:t>
    </dgm:pt>
    <dgm:pt modelId="{9E767C17-9318-4E35-B70B-C912EAAE559A}">
      <dgm:prSet phldrT="[Text]"/>
      <dgm:spPr/>
      <dgm:t>
        <a:bodyPr/>
        <a:lstStyle/>
        <a:p>
          <a:r>
            <a:rPr lang="en-US" dirty="0" smtClean="0"/>
            <a:t>What sets Four Circles apart?</a:t>
          </a:r>
          <a:endParaRPr lang="en-US" dirty="0"/>
        </a:p>
      </dgm:t>
    </dgm:pt>
    <dgm:pt modelId="{4B7ECB76-A912-4A27-99CE-CDB634C57810}" type="parTrans" cxnId="{D939546F-8642-4D71-9CA0-3F121A0BF4E3}">
      <dgm:prSet/>
      <dgm:spPr/>
      <dgm:t>
        <a:bodyPr/>
        <a:lstStyle/>
        <a:p>
          <a:endParaRPr lang="en-US"/>
        </a:p>
      </dgm:t>
    </dgm:pt>
    <dgm:pt modelId="{FD7E3957-654B-43B7-8991-EE062178ACC0}" type="sibTrans" cxnId="{D939546F-8642-4D71-9CA0-3F121A0BF4E3}">
      <dgm:prSet/>
      <dgm:spPr/>
      <dgm:t>
        <a:bodyPr/>
        <a:lstStyle/>
        <a:p>
          <a:endParaRPr lang="en-US"/>
        </a:p>
      </dgm:t>
    </dgm:pt>
    <dgm:pt modelId="{F3C708A5-3C79-4DA7-8370-F4E95C37412B}">
      <dgm:prSet phldrT="[Text]"/>
      <dgm:spPr/>
      <dgm:t>
        <a:bodyPr/>
        <a:lstStyle/>
        <a:p>
          <a:r>
            <a:rPr lang="en-US" dirty="0" smtClean="0"/>
            <a:t>Open admissions, 7 days a week</a:t>
          </a:r>
          <a:endParaRPr lang="en-US" dirty="0"/>
        </a:p>
      </dgm:t>
    </dgm:pt>
    <dgm:pt modelId="{AE05F6AB-C143-471A-87C4-2B9BE3F09198}" type="parTrans" cxnId="{F9BF534E-12CE-4719-90E3-7289E1AA865D}">
      <dgm:prSet/>
      <dgm:spPr/>
      <dgm:t>
        <a:bodyPr/>
        <a:lstStyle/>
        <a:p>
          <a:endParaRPr lang="en-US"/>
        </a:p>
      </dgm:t>
    </dgm:pt>
    <dgm:pt modelId="{40261E8E-6C0E-4B5F-B53B-28A47A735A5D}" type="sibTrans" cxnId="{F9BF534E-12CE-4719-90E3-7289E1AA865D}">
      <dgm:prSet/>
      <dgm:spPr/>
      <dgm:t>
        <a:bodyPr/>
        <a:lstStyle/>
        <a:p>
          <a:endParaRPr lang="en-US"/>
        </a:p>
      </dgm:t>
    </dgm:pt>
    <dgm:pt modelId="{B2118DE9-C586-4989-8C98-EC09621FE950}">
      <dgm:prSet phldrT="[Text]"/>
      <dgm:spPr>
        <a:solidFill>
          <a:schemeClr val="accent1">
            <a:lumMod val="50000"/>
          </a:schemeClr>
        </a:solidFill>
      </dgm:spPr>
      <dgm:t>
        <a:bodyPr/>
        <a:lstStyle/>
        <a:p>
          <a:r>
            <a:rPr lang="en-US" dirty="0" smtClean="0"/>
            <a:t>Program Features</a:t>
          </a:r>
          <a:endParaRPr lang="en-US" dirty="0"/>
        </a:p>
      </dgm:t>
    </dgm:pt>
    <dgm:pt modelId="{7B921114-8FAD-4ECF-9FA9-806C6CE8BE8A}" type="parTrans" cxnId="{7796A589-A205-4F95-91A2-E9878F927535}">
      <dgm:prSet/>
      <dgm:spPr/>
      <dgm:t>
        <a:bodyPr/>
        <a:lstStyle/>
        <a:p>
          <a:endParaRPr lang="en-US"/>
        </a:p>
      </dgm:t>
    </dgm:pt>
    <dgm:pt modelId="{1F5FF3D7-1FD5-43D1-ABB9-1863FF9F789B}" type="sibTrans" cxnId="{7796A589-A205-4F95-91A2-E9878F927535}">
      <dgm:prSet/>
      <dgm:spPr/>
      <dgm:t>
        <a:bodyPr/>
        <a:lstStyle/>
        <a:p>
          <a:endParaRPr lang="en-US"/>
        </a:p>
      </dgm:t>
    </dgm:pt>
    <dgm:pt modelId="{839169EB-B2AD-4B9D-B36D-0CF51C2C235E}">
      <dgm:prSet phldrT="[Text]"/>
      <dgm:spPr/>
      <dgm:t>
        <a:bodyPr/>
        <a:lstStyle/>
        <a:p>
          <a:r>
            <a:rPr lang="en-US" dirty="0" smtClean="0"/>
            <a:t>Four Circles Clinical Excellence</a:t>
          </a:r>
          <a:endParaRPr lang="en-US" dirty="0"/>
        </a:p>
      </dgm:t>
    </dgm:pt>
    <dgm:pt modelId="{BAC8F5F9-94A5-4304-884F-C75A9130977B}" type="parTrans" cxnId="{7F8F6B0A-1EB5-4EC4-9A5A-05BEA6BC17C1}">
      <dgm:prSet/>
      <dgm:spPr/>
      <dgm:t>
        <a:bodyPr/>
        <a:lstStyle/>
        <a:p>
          <a:endParaRPr lang="en-US"/>
        </a:p>
      </dgm:t>
    </dgm:pt>
    <dgm:pt modelId="{4D499349-6025-467D-9503-A20F9A63A336}" type="sibTrans" cxnId="{7F8F6B0A-1EB5-4EC4-9A5A-05BEA6BC17C1}">
      <dgm:prSet/>
      <dgm:spPr/>
      <dgm:t>
        <a:bodyPr/>
        <a:lstStyle/>
        <a:p>
          <a:endParaRPr lang="en-US"/>
        </a:p>
      </dgm:t>
    </dgm:pt>
    <dgm:pt modelId="{84DE8116-3555-44E6-B63A-90FA98B2A7A6}">
      <dgm:prSet phldrT="[Text]"/>
      <dgm:spPr/>
      <dgm:t>
        <a:bodyPr/>
        <a:lstStyle/>
        <a:p>
          <a:r>
            <a:rPr lang="en-US" dirty="0" smtClean="0"/>
            <a:t>Bio-Psycho Social assessment for all new clients</a:t>
          </a:r>
          <a:endParaRPr lang="en-US" dirty="0"/>
        </a:p>
      </dgm:t>
    </dgm:pt>
    <dgm:pt modelId="{1A1C7C1A-766A-4FB8-9719-049146A2B274}" type="parTrans" cxnId="{E9A1FBBB-C923-4584-BB1C-11C85007B8CC}">
      <dgm:prSet/>
      <dgm:spPr/>
      <dgm:t>
        <a:bodyPr/>
        <a:lstStyle/>
        <a:p>
          <a:endParaRPr lang="en-US"/>
        </a:p>
      </dgm:t>
    </dgm:pt>
    <dgm:pt modelId="{F5D8B3FE-981F-4307-817C-50DB744E6800}" type="sibTrans" cxnId="{E9A1FBBB-C923-4584-BB1C-11C85007B8CC}">
      <dgm:prSet/>
      <dgm:spPr/>
      <dgm:t>
        <a:bodyPr/>
        <a:lstStyle/>
        <a:p>
          <a:endParaRPr lang="en-US"/>
        </a:p>
      </dgm:t>
    </dgm:pt>
    <dgm:pt modelId="{0315F3F8-D398-4DBB-AC0A-F4EE0C6EEDFE}">
      <dgm:prSet phldrT="[Text]"/>
      <dgm:spPr>
        <a:solidFill>
          <a:schemeClr val="accent1">
            <a:lumMod val="50000"/>
          </a:schemeClr>
        </a:solidFill>
      </dgm:spPr>
      <dgm:t>
        <a:bodyPr/>
        <a:lstStyle/>
        <a:p>
          <a:r>
            <a:rPr lang="en-US" dirty="0" smtClean="0"/>
            <a:t>Program Success</a:t>
          </a:r>
          <a:endParaRPr lang="en-US" dirty="0"/>
        </a:p>
      </dgm:t>
    </dgm:pt>
    <dgm:pt modelId="{6521490B-809E-45D7-BEFF-A8354B97131A}" type="parTrans" cxnId="{89FBEC16-7F4E-40EB-A95D-38F05E897CCB}">
      <dgm:prSet/>
      <dgm:spPr/>
      <dgm:t>
        <a:bodyPr/>
        <a:lstStyle/>
        <a:p>
          <a:endParaRPr lang="en-US"/>
        </a:p>
      </dgm:t>
    </dgm:pt>
    <dgm:pt modelId="{5FC7078E-F21A-43A3-8CDA-F8D57C21E00A}" type="sibTrans" cxnId="{89FBEC16-7F4E-40EB-A95D-38F05E897CCB}">
      <dgm:prSet/>
      <dgm:spPr/>
      <dgm:t>
        <a:bodyPr/>
        <a:lstStyle/>
        <a:p>
          <a:endParaRPr lang="en-US"/>
        </a:p>
      </dgm:t>
    </dgm:pt>
    <dgm:pt modelId="{0C5B6C54-E456-4D4F-BA80-BE91505038C3}">
      <dgm:prSet phldrT="[Text]"/>
      <dgm:spPr/>
      <dgm:t>
        <a:bodyPr/>
        <a:lstStyle/>
        <a:p>
          <a:r>
            <a:rPr lang="en-US" dirty="0" smtClean="0"/>
            <a:t>Both short and long-term effectiveness</a:t>
          </a:r>
          <a:endParaRPr lang="en-US" dirty="0"/>
        </a:p>
      </dgm:t>
    </dgm:pt>
    <dgm:pt modelId="{8A12A249-447D-414E-A0D4-4B3899CB9A2D}" type="parTrans" cxnId="{D90015AD-E3D5-4BE0-98BD-FAD2F1F63274}">
      <dgm:prSet/>
      <dgm:spPr/>
      <dgm:t>
        <a:bodyPr/>
        <a:lstStyle/>
        <a:p>
          <a:endParaRPr lang="en-US"/>
        </a:p>
      </dgm:t>
    </dgm:pt>
    <dgm:pt modelId="{DA030CFA-A482-47C9-9626-B89EDEB7529E}" type="sibTrans" cxnId="{D90015AD-E3D5-4BE0-98BD-FAD2F1F63274}">
      <dgm:prSet/>
      <dgm:spPr/>
      <dgm:t>
        <a:bodyPr/>
        <a:lstStyle/>
        <a:p>
          <a:endParaRPr lang="en-US"/>
        </a:p>
      </dgm:t>
    </dgm:pt>
    <dgm:pt modelId="{676BE836-234D-4AD6-B839-F18D97DEA077}">
      <dgm:prSet phldrT="[Text]"/>
      <dgm:spPr/>
      <dgm:t>
        <a:bodyPr/>
        <a:lstStyle/>
        <a:p>
          <a:r>
            <a:rPr lang="en-US" dirty="0" smtClean="0"/>
            <a:t>88 percent of all admits complete treatment at Four Circles</a:t>
          </a:r>
          <a:endParaRPr lang="en-US" dirty="0"/>
        </a:p>
      </dgm:t>
    </dgm:pt>
    <dgm:pt modelId="{A8BDF7B8-8E7D-48CD-8E2D-B25DBA95614F}" type="parTrans" cxnId="{37B36BE2-E45E-4416-80B4-F946835454D4}">
      <dgm:prSet/>
      <dgm:spPr/>
      <dgm:t>
        <a:bodyPr/>
        <a:lstStyle/>
        <a:p>
          <a:endParaRPr lang="en-US"/>
        </a:p>
      </dgm:t>
    </dgm:pt>
    <dgm:pt modelId="{45E4DB0A-C389-4C7E-B0FE-A612867AA42B}" type="sibTrans" cxnId="{37B36BE2-E45E-4416-80B4-F946835454D4}">
      <dgm:prSet/>
      <dgm:spPr/>
      <dgm:t>
        <a:bodyPr/>
        <a:lstStyle/>
        <a:p>
          <a:endParaRPr lang="en-US"/>
        </a:p>
      </dgm:t>
    </dgm:pt>
    <dgm:pt modelId="{C35CAE38-6D8E-4C04-A4BA-7B7B7A94DF3F}">
      <dgm:prSet phldrT="[Text]"/>
      <dgm:spPr/>
      <dgm:t>
        <a:bodyPr/>
        <a:lstStyle/>
        <a:p>
          <a:r>
            <a:rPr lang="en-US" dirty="0" smtClean="0"/>
            <a:t>Convenient to local medical and psychiatric appointments, if needed</a:t>
          </a:r>
          <a:endParaRPr lang="en-US" dirty="0"/>
        </a:p>
      </dgm:t>
    </dgm:pt>
    <dgm:pt modelId="{6B2D320B-EFC0-458B-9ADB-797B4DE7AC07}" type="parTrans" cxnId="{EF737F6C-3344-42CB-92A9-5DE12BC2441B}">
      <dgm:prSet/>
      <dgm:spPr/>
      <dgm:t>
        <a:bodyPr/>
        <a:lstStyle/>
        <a:p>
          <a:endParaRPr lang="en-US"/>
        </a:p>
      </dgm:t>
    </dgm:pt>
    <dgm:pt modelId="{CA2048F6-56FD-468C-AB92-AA863A7E7265}" type="sibTrans" cxnId="{EF737F6C-3344-42CB-92A9-5DE12BC2441B}">
      <dgm:prSet/>
      <dgm:spPr/>
      <dgm:t>
        <a:bodyPr/>
        <a:lstStyle/>
        <a:p>
          <a:endParaRPr lang="en-US"/>
        </a:p>
      </dgm:t>
    </dgm:pt>
    <dgm:pt modelId="{45494AD8-20FA-441E-A8C3-FC24190D8C91}">
      <dgm:prSet phldrT="[Text]"/>
      <dgm:spPr/>
      <dgm:t>
        <a:bodyPr/>
        <a:lstStyle/>
        <a:p>
          <a:r>
            <a:rPr lang="en-US" dirty="0" smtClean="0"/>
            <a:t>42 day minimum stay with flexible length according to individual need</a:t>
          </a:r>
          <a:endParaRPr lang="en-US" dirty="0"/>
        </a:p>
      </dgm:t>
    </dgm:pt>
    <dgm:pt modelId="{896C0741-718B-4085-BAB5-0AA8B2AA8131}" type="parTrans" cxnId="{CAE751BD-6C26-454B-9DC1-94360F17312F}">
      <dgm:prSet/>
      <dgm:spPr/>
      <dgm:t>
        <a:bodyPr/>
        <a:lstStyle/>
        <a:p>
          <a:endParaRPr lang="en-US"/>
        </a:p>
      </dgm:t>
    </dgm:pt>
    <dgm:pt modelId="{53754331-0815-471C-B13D-985715A4C419}" type="sibTrans" cxnId="{CAE751BD-6C26-454B-9DC1-94360F17312F}">
      <dgm:prSet/>
      <dgm:spPr/>
      <dgm:t>
        <a:bodyPr/>
        <a:lstStyle/>
        <a:p>
          <a:endParaRPr lang="en-US"/>
        </a:p>
      </dgm:t>
    </dgm:pt>
    <dgm:pt modelId="{EE873E25-5189-44C0-9695-E68D296E98CB}">
      <dgm:prSet phldrT="[Text]"/>
      <dgm:spPr/>
      <dgm:t>
        <a:bodyPr/>
        <a:lstStyle/>
        <a:p>
          <a:r>
            <a:rPr lang="en-US" dirty="0" smtClean="0"/>
            <a:t>Comprehensive Psychological testing available on campus as optional service</a:t>
          </a:r>
          <a:endParaRPr lang="en-US" dirty="0"/>
        </a:p>
      </dgm:t>
    </dgm:pt>
    <dgm:pt modelId="{8F0AE224-874F-4F05-9167-4B25CFF19BF6}" type="parTrans" cxnId="{CB190ED0-8060-4B5E-B2DC-42928CA76C15}">
      <dgm:prSet/>
      <dgm:spPr/>
      <dgm:t>
        <a:bodyPr/>
        <a:lstStyle/>
        <a:p>
          <a:endParaRPr lang="en-US"/>
        </a:p>
      </dgm:t>
    </dgm:pt>
    <dgm:pt modelId="{FFE33B0E-EF0C-404A-8BA9-C80EDAA552EE}" type="sibTrans" cxnId="{CB190ED0-8060-4B5E-B2DC-42928CA76C15}">
      <dgm:prSet/>
      <dgm:spPr/>
      <dgm:t>
        <a:bodyPr/>
        <a:lstStyle/>
        <a:p>
          <a:endParaRPr lang="en-US"/>
        </a:p>
      </dgm:t>
    </dgm:pt>
    <dgm:pt modelId="{D6EE345A-DB28-4C70-9834-D7B7FFC04067}">
      <dgm:prSet phldrT="[Text]"/>
      <dgm:spPr/>
      <dgm:t>
        <a:bodyPr/>
        <a:lstStyle/>
        <a:p>
          <a:endParaRPr lang="en-US" dirty="0"/>
        </a:p>
      </dgm:t>
    </dgm:pt>
    <dgm:pt modelId="{9D6AED19-E4EC-406A-BFF7-A6A40EDE24BF}" type="parTrans" cxnId="{D0497970-5318-405C-9ED0-2816A6D98958}">
      <dgm:prSet/>
      <dgm:spPr/>
      <dgm:t>
        <a:bodyPr/>
        <a:lstStyle/>
        <a:p>
          <a:endParaRPr lang="en-US"/>
        </a:p>
      </dgm:t>
    </dgm:pt>
    <dgm:pt modelId="{155C526A-48FF-4D2F-925F-DA120AE4A19C}" type="sibTrans" cxnId="{D0497970-5318-405C-9ED0-2816A6D98958}">
      <dgm:prSet/>
      <dgm:spPr/>
      <dgm:t>
        <a:bodyPr/>
        <a:lstStyle/>
        <a:p>
          <a:endParaRPr lang="en-US"/>
        </a:p>
      </dgm:t>
    </dgm:pt>
    <dgm:pt modelId="{795EC1E6-A7A7-4C09-B907-44D2BD6CFA7C}">
      <dgm:prSet phldrT="[Text]"/>
      <dgm:spPr/>
      <dgm:t>
        <a:bodyPr/>
        <a:lstStyle/>
        <a:p>
          <a:r>
            <a:rPr lang="en-US" dirty="0" smtClean="0"/>
            <a:t>Hybrid Residential/Wilderness model </a:t>
          </a:r>
          <a:endParaRPr lang="en-US" dirty="0"/>
        </a:p>
      </dgm:t>
    </dgm:pt>
    <dgm:pt modelId="{4381002A-1084-4363-8349-94801A8DBF7A}" type="parTrans" cxnId="{DAED3E40-DB55-4471-8D7B-35072895135C}">
      <dgm:prSet/>
      <dgm:spPr/>
      <dgm:t>
        <a:bodyPr/>
        <a:lstStyle/>
        <a:p>
          <a:endParaRPr lang="en-US"/>
        </a:p>
      </dgm:t>
    </dgm:pt>
    <dgm:pt modelId="{33F50E6A-09C6-4C86-ADC4-49DE2934AEA1}" type="sibTrans" cxnId="{DAED3E40-DB55-4471-8D7B-35072895135C}">
      <dgm:prSet/>
      <dgm:spPr/>
      <dgm:t>
        <a:bodyPr/>
        <a:lstStyle/>
        <a:p>
          <a:endParaRPr lang="en-US"/>
        </a:p>
      </dgm:t>
    </dgm:pt>
    <dgm:pt modelId="{7A97A4B4-E4B7-4BA1-9969-EB3870FB7F38}">
      <dgm:prSet phldrT="[Text]"/>
      <dgm:spPr/>
      <dgm:t>
        <a:bodyPr/>
        <a:lstStyle/>
        <a:p>
          <a:r>
            <a:rPr lang="en-US" dirty="0" smtClean="0"/>
            <a:t>Individualized, strength-based treatment plan</a:t>
          </a:r>
          <a:endParaRPr lang="en-US" dirty="0"/>
        </a:p>
      </dgm:t>
    </dgm:pt>
    <dgm:pt modelId="{6430DE0F-B143-4D73-A743-BC4CA36CCE67}" type="parTrans" cxnId="{35A606E0-F44A-479C-A94A-F3FD72DF5A8F}">
      <dgm:prSet/>
      <dgm:spPr/>
      <dgm:t>
        <a:bodyPr/>
        <a:lstStyle/>
        <a:p>
          <a:endParaRPr lang="en-US"/>
        </a:p>
      </dgm:t>
    </dgm:pt>
    <dgm:pt modelId="{7F5873D8-4F4A-4C05-9399-3D7DABEAFD82}" type="sibTrans" cxnId="{35A606E0-F44A-479C-A94A-F3FD72DF5A8F}">
      <dgm:prSet/>
      <dgm:spPr/>
      <dgm:t>
        <a:bodyPr/>
        <a:lstStyle/>
        <a:p>
          <a:endParaRPr lang="en-US"/>
        </a:p>
      </dgm:t>
    </dgm:pt>
    <dgm:pt modelId="{96A29542-A634-45A2-AD94-47BB05613F69}">
      <dgm:prSet phldrT="[Text]"/>
      <dgm:spPr/>
      <dgm:t>
        <a:bodyPr/>
        <a:lstStyle/>
        <a:p>
          <a:r>
            <a:rPr lang="en-US" dirty="0" smtClean="0"/>
            <a:t>Entire Clinical team comprised of Master’s and Doctorate level therapists</a:t>
          </a:r>
          <a:endParaRPr lang="en-US" dirty="0"/>
        </a:p>
      </dgm:t>
    </dgm:pt>
    <dgm:pt modelId="{41D089F3-FF2D-46F3-9A30-1DA2AA07FC32}" type="parTrans" cxnId="{EEFE0952-59D0-4FB6-B6FB-4E86F9DABFB8}">
      <dgm:prSet/>
      <dgm:spPr/>
      <dgm:t>
        <a:bodyPr/>
        <a:lstStyle/>
        <a:p>
          <a:endParaRPr lang="en-US"/>
        </a:p>
      </dgm:t>
    </dgm:pt>
    <dgm:pt modelId="{E6B4AC68-06C8-4400-9F2B-029FD74CE637}" type="sibTrans" cxnId="{EEFE0952-59D0-4FB6-B6FB-4E86F9DABFB8}">
      <dgm:prSet/>
      <dgm:spPr/>
      <dgm:t>
        <a:bodyPr/>
        <a:lstStyle/>
        <a:p>
          <a:endParaRPr lang="en-US"/>
        </a:p>
      </dgm:t>
    </dgm:pt>
    <dgm:pt modelId="{36A2101F-72A3-4F4E-9D19-EF149D8C1C3A}">
      <dgm:prSet phldrT="[Text]"/>
      <dgm:spPr/>
      <dgm:t>
        <a:bodyPr/>
        <a:lstStyle/>
        <a:p>
          <a:r>
            <a:rPr lang="en-US" dirty="0" smtClean="0"/>
            <a:t>97 percent of all graduates agree to continued care plan</a:t>
          </a:r>
          <a:endParaRPr lang="en-US" dirty="0"/>
        </a:p>
      </dgm:t>
    </dgm:pt>
    <dgm:pt modelId="{DE310DB3-0E22-4C30-BFF1-A7DF746217E5}" type="parTrans" cxnId="{C71765C6-6FA1-4031-BE76-1B6C6ED60C72}">
      <dgm:prSet/>
      <dgm:spPr/>
      <dgm:t>
        <a:bodyPr/>
        <a:lstStyle/>
        <a:p>
          <a:endParaRPr lang="en-US"/>
        </a:p>
      </dgm:t>
    </dgm:pt>
    <dgm:pt modelId="{AA58DBBD-75D4-42B2-9B52-A048293A658C}" type="sibTrans" cxnId="{C71765C6-6FA1-4031-BE76-1B6C6ED60C72}">
      <dgm:prSet/>
      <dgm:spPr/>
      <dgm:t>
        <a:bodyPr/>
        <a:lstStyle/>
        <a:p>
          <a:endParaRPr lang="en-US"/>
        </a:p>
      </dgm:t>
    </dgm:pt>
    <dgm:pt modelId="{FBAA4103-20C7-48FD-8C90-2475CFB1DA7C}">
      <dgm:prSet phldrT="[Text]"/>
      <dgm:spPr/>
      <dgm:t>
        <a:bodyPr/>
        <a:lstStyle/>
        <a:p>
          <a:r>
            <a:rPr lang="en-US" dirty="0" smtClean="0"/>
            <a:t>95 percent family and professional satisfaction rate (Aspen programs survey)</a:t>
          </a:r>
          <a:endParaRPr lang="en-US" dirty="0"/>
        </a:p>
      </dgm:t>
    </dgm:pt>
    <dgm:pt modelId="{2064C977-2967-42D4-8591-C7861FEC6F9F}" type="parTrans" cxnId="{D403ACB6-758F-4825-82AE-DD1182681621}">
      <dgm:prSet/>
      <dgm:spPr/>
      <dgm:t>
        <a:bodyPr/>
        <a:lstStyle/>
        <a:p>
          <a:endParaRPr lang="en-US"/>
        </a:p>
      </dgm:t>
    </dgm:pt>
    <dgm:pt modelId="{4E375FD7-A76D-4F37-8D02-3E9619754E8D}" type="sibTrans" cxnId="{D403ACB6-758F-4825-82AE-DD1182681621}">
      <dgm:prSet/>
      <dgm:spPr/>
      <dgm:t>
        <a:bodyPr/>
        <a:lstStyle/>
        <a:p>
          <a:endParaRPr lang="en-US"/>
        </a:p>
      </dgm:t>
    </dgm:pt>
    <dgm:pt modelId="{7F439DF5-6FCB-49EE-AEE3-8427161482EC}">
      <dgm:prSet phldrT="[Text]"/>
      <dgm:spPr/>
      <dgm:t>
        <a:bodyPr/>
        <a:lstStyle/>
        <a:p>
          <a:r>
            <a:rPr lang="en-US" dirty="0" smtClean="0">
              <a:solidFill>
                <a:schemeClr val="tx1"/>
              </a:solidFill>
            </a:rPr>
            <a:t>Sustained Recovery Rate 2 - 3 times better than national average (University of Arkansas Study)</a:t>
          </a:r>
          <a:endParaRPr lang="en-US" dirty="0">
            <a:solidFill>
              <a:schemeClr val="tx1"/>
            </a:solidFill>
          </a:endParaRPr>
        </a:p>
      </dgm:t>
    </dgm:pt>
    <dgm:pt modelId="{BAE1A2C0-4B0A-4310-8439-19BC7F00EBE3}" type="parTrans" cxnId="{4398C8E9-61A3-488A-8676-4623349504A5}">
      <dgm:prSet/>
      <dgm:spPr/>
      <dgm:t>
        <a:bodyPr/>
        <a:lstStyle/>
        <a:p>
          <a:endParaRPr lang="en-US"/>
        </a:p>
      </dgm:t>
    </dgm:pt>
    <dgm:pt modelId="{3F6201CC-7A98-43B0-9162-891FE5B8D4AA}" type="sibTrans" cxnId="{4398C8E9-61A3-488A-8676-4623349504A5}">
      <dgm:prSet/>
      <dgm:spPr/>
      <dgm:t>
        <a:bodyPr/>
        <a:lstStyle/>
        <a:p>
          <a:endParaRPr lang="en-US"/>
        </a:p>
      </dgm:t>
    </dgm:pt>
    <dgm:pt modelId="{779F42F8-B3AF-4D8F-B212-6FC10DFAB984}" type="pres">
      <dgm:prSet presAssocID="{D254AB2E-DA1A-4524-B3B6-1F97FB7B5F78}" presName="Name0" presStyleCnt="0">
        <dgm:presLayoutVars>
          <dgm:chMax/>
          <dgm:chPref val="3"/>
          <dgm:dir/>
          <dgm:animOne val="branch"/>
          <dgm:animLvl val="lvl"/>
        </dgm:presLayoutVars>
      </dgm:prSet>
      <dgm:spPr/>
      <dgm:t>
        <a:bodyPr/>
        <a:lstStyle/>
        <a:p>
          <a:endParaRPr lang="en-US"/>
        </a:p>
      </dgm:t>
    </dgm:pt>
    <dgm:pt modelId="{A1A8B1DC-2978-4EC4-865A-C4CE2AF03072}" type="pres">
      <dgm:prSet presAssocID="{49A23CB3-206C-4132-B95F-0A35FA09B875}" presName="composite" presStyleCnt="0"/>
      <dgm:spPr/>
    </dgm:pt>
    <dgm:pt modelId="{FC77D2F7-793A-44E4-B5F1-367CBDB4D799}" type="pres">
      <dgm:prSet presAssocID="{49A23CB3-206C-4132-B95F-0A35FA09B875}" presName="FirstChild" presStyleLbl="revTx" presStyleIdx="0" presStyleCnt="6">
        <dgm:presLayoutVars>
          <dgm:chMax val="0"/>
          <dgm:chPref val="0"/>
          <dgm:bulletEnabled val="1"/>
        </dgm:presLayoutVars>
      </dgm:prSet>
      <dgm:spPr/>
      <dgm:t>
        <a:bodyPr/>
        <a:lstStyle/>
        <a:p>
          <a:endParaRPr lang="en-US"/>
        </a:p>
      </dgm:t>
    </dgm:pt>
    <dgm:pt modelId="{3C2DFA9F-0D83-45D4-A0CF-D045F7BF4CDF}" type="pres">
      <dgm:prSet presAssocID="{49A23CB3-206C-4132-B95F-0A35FA09B875}" presName="Parent" presStyleLbl="alignNode1" presStyleIdx="0" presStyleCnt="3">
        <dgm:presLayoutVars>
          <dgm:chMax val="3"/>
          <dgm:chPref val="3"/>
          <dgm:bulletEnabled val="1"/>
        </dgm:presLayoutVars>
      </dgm:prSet>
      <dgm:spPr/>
      <dgm:t>
        <a:bodyPr/>
        <a:lstStyle/>
        <a:p>
          <a:endParaRPr lang="en-US"/>
        </a:p>
      </dgm:t>
    </dgm:pt>
    <dgm:pt modelId="{C300A8A4-38DC-4D1D-807C-E7B1EF9EFC9F}" type="pres">
      <dgm:prSet presAssocID="{49A23CB3-206C-4132-B95F-0A35FA09B875}" presName="Accent" presStyleLbl="parChTrans1D1" presStyleIdx="0" presStyleCnt="3"/>
      <dgm:spPr/>
    </dgm:pt>
    <dgm:pt modelId="{225A8BF6-133B-4568-AC24-8C7A59624CA7}" type="pres">
      <dgm:prSet presAssocID="{49A23CB3-206C-4132-B95F-0A35FA09B875}" presName="Child" presStyleLbl="revTx" presStyleIdx="1" presStyleCnt="6">
        <dgm:presLayoutVars>
          <dgm:chMax val="0"/>
          <dgm:chPref val="0"/>
          <dgm:bulletEnabled val="1"/>
        </dgm:presLayoutVars>
      </dgm:prSet>
      <dgm:spPr/>
      <dgm:t>
        <a:bodyPr/>
        <a:lstStyle/>
        <a:p>
          <a:endParaRPr lang="en-US"/>
        </a:p>
      </dgm:t>
    </dgm:pt>
    <dgm:pt modelId="{033A2E13-04C9-4968-A48B-41DD297FFE3E}" type="pres">
      <dgm:prSet presAssocID="{099062F5-8220-4EB6-887B-DF2DEF8C9433}" presName="sibTrans" presStyleCnt="0"/>
      <dgm:spPr/>
    </dgm:pt>
    <dgm:pt modelId="{DA45BF20-75FC-485C-807F-02FA84EADEF2}" type="pres">
      <dgm:prSet presAssocID="{B2118DE9-C586-4989-8C98-EC09621FE950}" presName="composite" presStyleCnt="0"/>
      <dgm:spPr/>
    </dgm:pt>
    <dgm:pt modelId="{6624FFCE-04C3-4B3A-A276-942EDEB7E4FF}" type="pres">
      <dgm:prSet presAssocID="{B2118DE9-C586-4989-8C98-EC09621FE950}" presName="FirstChild" presStyleLbl="revTx" presStyleIdx="2" presStyleCnt="6">
        <dgm:presLayoutVars>
          <dgm:chMax val="0"/>
          <dgm:chPref val="0"/>
          <dgm:bulletEnabled val="1"/>
        </dgm:presLayoutVars>
      </dgm:prSet>
      <dgm:spPr/>
      <dgm:t>
        <a:bodyPr/>
        <a:lstStyle/>
        <a:p>
          <a:endParaRPr lang="en-US"/>
        </a:p>
      </dgm:t>
    </dgm:pt>
    <dgm:pt modelId="{0C7A48C9-4BB2-45CD-914A-6CD550B4CEA7}" type="pres">
      <dgm:prSet presAssocID="{B2118DE9-C586-4989-8C98-EC09621FE950}" presName="Parent" presStyleLbl="alignNode1" presStyleIdx="1" presStyleCnt="3">
        <dgm:presLayoutVars>
          <dgm:chMax val="3"/>
          <dgm:chPref val="3"/>
          <dgm:bulletEnabled val="1"/>
        </dgm:presLayoutVars>
      </dgm:prSet>
      <dgm:spPr/>
      <dgm:t>
        <a:bodyPr/>
        <a:lstStyle/>
        <a:p>
          <a:endParaRPr lang="en-US"/>
        </a:p>
      </dgm:t>
    </dgm:pt>
    <dgm:pt modelId="{826B932A-7AA7-4B37-BBEF-B6B83E19CA77}" type="pres">
      <dgm:prSet presAssocID="{B2118DE9-C586-4989-8C98-EC09621FE950}" presName="Accent" presStyleLbl="parChTrans1D1" presStyleIdx="1" presStyleCnt="3"/>
      <dgm:spPr/>
    </dgm:pt>
    <dgm:pt modelId="{06A72831-AE54-4081-A4B8-210324CAE69D}" type="pres">
      <dgm:prSet presAssocID="{B2118DE9-C586-4989-8C98-EC09621FE950}" presName="Child" presStyleLbl="revTx" presStyleIdx="3" presStyleCnt="6">
        <dgm:presLayoutVars>
          <dgm:chMax val="0"/>
          <dgm:chPref val="0"/>
          <dgm:bulletEnabled val="1"/>
        </dgm:presLayoutVars>
      </dgm:prSet>
      <dgm:spPr/>
      <dgm:t>
        <a:bodyPr/>
        <a:lstStyle/>
        <a:p>
          <a:endParaRPr lang="en-US"/>
        </a:p>
      </dgm:t>
    </dgm:pt>
    <dgm:pt modelId="{0CF924D6-F982-4C4A-BDBB-FD3DAD2C9DB5}" type="pres">
      <dgm:prSet presAssocID="{1F5FF3D7-1FD5-43D1-ABB9-1863FF9F789B}" presName="sibTrans" presStyleCnt="0"/>
      <dgm:spPr/>
    </dgm:pt>
    <dgm:pt modelId="{2175081A-F408-49C3-B95D-237937940454}" type="pres">
      <dgm:prSet presAssocID="{0315F3F8-D398-4DBB-AC0A-F4EE0C6EEDFE}" presName="composite" presStyleCnt="0"/>
      <dgm:spPr/>
    </dgm:pt>
    <dgm:pt modelId="{3A1297FA-1C4C-4565-88D0-08C0050A78F6}" type="pres">
      <dgm:prSet presAssocID="{0315F3F8-D398-4DBB-AC0A-F4EE0C6EEDFE}" presName="FirstChild" presStyleLbl="revTx" presStyleIdx="4" presStyleCnt="6">
        <dgm:presLayoutVars>
          <dgm:chMax val="0"/>
          <dgm:chPref val="0"/>
          <dgm:bulletEnabled val="1"/>
        </dgm:presLayoutVars>
      </dgm:prSet>
      <dgm:spPr/>
      <dgm:t>
        <a:bodyPr/>
        <a:lstStyle/>
        <a:p>
          <a:endParaRPr lang="en-US"/>
        </a:p>
      </dgm:t>
    </dgm:pt>
    <dgm:pt modelId="{EF648EAD-07A4-4307-B22C-3468C6552BA4}" type="pres">
      <dgm:prSet presAssocID="{0315F3F8-D398-4DBB-AC0A-F4EE0C6EEDFE}" presName="Parent" presStyleLbl="alignNode1" presStyleIdx="2" presStyleCnt="3">
        <dgm:presLayoutVars>
          <dgm:chMax val="3"/>
          <dgm:chPref val="3"/>
          <dgm:bulletEnabled val="1"/>
        </dgm:presLayoutVars>
      </dgm:prSet>
      <dgm:spPr/>
      <dgm:t>
        <a:bodyPr/>
        <a:lstStyle/>
        <a:p>
          <a:endParaRPr lang="en-US"/>
        </a:p>
      </dgm:t>
    </dgm:pt>
    <dgm:pt modelId="{8F1BF3E4-2846-4B78-A109-6393C7B213B1}" type="pres">
      <dgm:prSet presAssocID="{0315F3F8-D398-4DBB-AC0A-F4EE0C6EEDFE}" presName="Accent" presStyleLbl="parChTrans1D1" presStyleIdx="2" presStyleCnt="3"/>
      <dgm:spPr/>
    </dgm:pt>
    <dgm:pt modelId="{7B0E3012-1CBC-40E3-8B1B-202A88398CB5}" type="pres">
      <dgm:prSet presAssocID="{0315F3F8-D398-4DBB-AC0A-F4EE0C6EEDFE}" presName="Child" presStyleLbl="revTx" presStyleIdx="5" presStyleCnt="6">
        <dgm:presLayoutVars>
          <dgm:chMax val="0"/>
          <dgm:chPref val="0"/>
          <dgm:bulletEnabled val="1"/>
        </dgm:presLayoutVars>
      </dgm:prSet>
      <dgm:spPr/>
      <dgm:t>
        <a:bodyPr/>
        <a:lstStyle/>
        <a:p>
          <a:endParaRPr lang="en-US"/>
        </a:p>
      </dgm:t>
    </dgm:pt>
  </dgm:ptLst>
  <dgm:cxnLst>
    <dgm:cxn modelId="{E657B91E-D260-401E-B95F-958FD0FDCA5A}" type="presOf" srcId="{45494AD8-20FA-441E-A8C3-FC24190D8C91}" destId="{225A8BF6-133B-4568-AC24-8C7A59624CA7}" srcOrd="0" destOrd="2" presId="urn:microsoft.com/office/officeart/2011/layout/TabList"/>
    <dgm:cxn modelId="{D403ACB6-758F-4825-82AE-DD1182681621}" srcId="{0315F3F8-D398-4DBB-AC0A-F4EE0C6EEDFE}" destId="{FBAA4103-20C7-48FD-8C90-2475CFB1DA7C}" srcOrd="3" destOrd="0" parTransId="{2064C977-2967-42D4-8591-C7861FEC6F9F}" sibTransId="{4E375FD7-A76D-4F37-8D02-3E9619754E8D}"/>
    <dgm:cxn modelId="{35A606E0-F44A-479C-A94A-F3FD72DF5A8F}" srcId="{B2118DE9-C586-4989-8C98-EC09621FE950}" destId="{7A97A4B4-E4B7-4BA1-9969-EB3870FB7F38}" srcOrd="3" destOrd="0" parTransId="{6430DE0F-B143-4D73-A743-BC4CA36CCE67}" sibTransId="{7F5873D8-4F4A-4C05-9399-3D7DABEAFD82}"/>
    <dgm:cxn modelId="{D939546F-8642-4D71-9CA0-3F121A0BF4E3}" srcId="{49A23CB3-206C-4132-B95F-0A35FA09B875}" destId="{9E767C17-9318-4E35-B70B-C912EAAE559A}" srcOrd="0" destOrd="0" parTransId="{4B7ECB76-A912-4A27-99CE-CDB634C57810}" sibTransId="{FD7E3957-654B-43B7-8991-EE062178ACC0}"/>
    <dgm:cxn modelId="{D01B05D8-121C-45D0-A5B3-36AB6A21B0C6}" type="presOf" srcId="{7A97A4B4-E4B7-4BA1-9969-EB3870FB7F38}" destId="{06A72831-AE54-4081-A4B8-210324CAE69D}" srcOrd="0" destOrd="2" presId="urn:microsoft.com/office/officeart/2011/layout/TabList"/>
    <dgm:cxn modelId="{D7FBFCE9-75F2-4CAF-8C3D-154DE81E98A9}" type="presOf" srcId="{EE873E25-5189-44C0-9695-E68D296E98CB}" destId="{06A72831-AE54-4081-A4B8-210324CAE69D}" srcOrd="0" destOrd="1" presId="urn:microsoft.com/office/officeart/2011/layout/TabList"/>
    <dgm:cxn modelId="{6F327D79-7761-40ED-86CF-6E6F064A4AE4}" type="presOf" srcId="{D254AB2E-DA1A-4524-B3B6-1F97FB7B5F78}" destId="{779F42F8-B3AF-4D8F-B212-6FC10DFAB984}" srcOrd="0" destOrd="0" presId="urn:microsoft.com/office/officeart/2011/layout/TabList"/>
    <dgm:cxn modelId="{5D5823AA-B31A-480D-BD10-953924A20EA4}" type="presOf" srcId="{84DE8116-3555-44E6-B63A-90FA98B2A7A6}" destId="{06A72831-AE54-4081-A4B8-210324CAE69D}" srcOrd="0" destOrd="0" presId="urn:microsoft.com/office/officeart/2011/layout/TabList"/>
    <dgm:cxn modelId="{CB190ED0-8060-4B5E-B2DC-42928CA76C15}" srcId="{B2118DE9-C586-4989-8C98-EC09621FE950}" destId="{EE873E25-5189-44C0-9695-E68D296E98CB}" srcOrd="2" destOrd="0" parTransId="{8F0AE224-874F-4F05-9167-4B25CFF19BF6}" sibTransId="{FFE33B0E-EF0C-404A-8BA9-C80EDAA552EE}"/>
    <dgm:cxn modelId="{5F707C8A-56E3-4EE4-A758-A21AE37CEE6E}" type="presOf" srcId="{FBAA4103-20C7-48FD-8C90-2475CFB1DA7C}" destId="{7B0E3012-1CBC-40E3-8B1B-202A88398CB5}" srcOrd="0" destOrd="2" presId="urn:microsoft.com/office/officeart/2011/layout/TabList"/>
    <dgm:cxn modelId="{7796A589-A205-4F95-91A2-E9878F927535}" srcId="{D254AB2E-DA1A-4524-B3B6-1F97FB7B5F78}" destId="{B2118DE9-C586-4989-8C98-EC09621FE950}" srcOrd="1" destOrd="0" parTransId="{7B921114-8FAD-4ECF-9FA9-806C6CE8BE8A}" sibTransId="{1F5FF3D7-1FD5-43D1-ABB9-1863FF9F789B}"/>
    <dgm:cxn modelId="{D90015AD-E3D5-4BE0-98BD-FAD2F1F63274}" srcId="{0315F3F8-D398-4DBB-AC0A-F4EE0C6EEDFE}" destId="{0C5B6C54-E456-4D4F-BA80-BE91505038C3}" srcOrd="0" destOrd="0" parTransId="{8A12A249-447D-414E-A0D4-4B3899CB9A2D}" sibTransId="{DA030CFA-A482-47C9-9626-B89EDEB7529E}"/>
    <dgm:cxn modelId="{DB7B0A5B-C8EE-4495-9621-FBF3AAFD9AC8}" type="presOf" srcId="{F3C708A5-3C79-4DA7-8370-F4E95C37412B}" destId="{225A8BF6-133B-4568-AC24-8C7A59624CA7}" srcOrd="0" destOrd="0" presId="urn:microsoft.com/office/officeart/2011/layout/TabList"/>
    <dgm:cxn modelId="{5DEAC208-29E2-40AA-975C-3C9A28B9B25B}" type="presOf" srcId="{49A23CB3-206C-4132-B95F-0A35FA09B875}" destId="{3C2DFA9F-0D83-45D4-A0CF-D045F7BF4CDF}" srcOrd="0" destOrd="0" presId="urn:microsoft.com/office/officeart/2011/layout/TabList"/>
    <dgm:cxn modelId="{37B36BE2-E45E-4416-80B4-F946835454D4}" srcId="{0315F3F8-D398-4DBB-AC0A-F4EE0C6EEDFE}" destId="{676BE836-234D-4AD6-B839-F18D97DEA077}" srcOrd="1" destOrd="0" parTransId="{A8BDF7B8-8E7D-48CD-8E2D-B25DBA95614F}" sibTransId="{45E4DB0A-C389-4C7E-B0FE-A612867AA42B}"/>
    <dgm:cxn modelId="{C71765C6-6FA1-4031-BE76-1B6C6ED60C72}" srcId="{0315F3F8-D398-4DBB-AC0A-F4EE0C6EEDFE}" destId="{36A2101F-72A3-4F4E-9D19-EF149D8C1C3A}" srcOrd="2" destOrd="0" parTransId="{DE310DB3-0E22-4C30-BFF1-A7DF746217E5}" sibTransId="{AA58DBBD-75D4-42B2-9B52-A048293A658C}"/>
    <dgm:cxn modelId="{CAE751BD-6C26-454B-9DC1-94360F17312F}" srcId="{49A23CB3-206C-4132-B95F-0A35FA09B875}" destId="{45494AD8-20FA-441E-A8C3-FC24190D8C91}" srcOrd="3" destOrd="0" parTransId="{896C0741-718B-4085-BAB5-0AA8B2AA8131}" sibTransId="{53754331-0815-471C-B13D-985715A4C419}"/>
    <dgm:cxn modelId="{FD35D8C5-2F9A-4196-82D8-DD60AE16363D}" type="presOf" srcId="{D6EE345A-DB28-4C70-9834-D7B7FFC04067}" destId="{06A72831-AE54-4081-A4B8-210324CAE69D}" srcOrd="0" destOrd="4" presId="urn:microsoft.com/office/officeart/2011/layout/TabList"/>
    <dgm:cxn modelId="{EF737F6C-3344-42CB-92A9-5DE12BC2441B}" srcId="{49A23CB3-206C-4132-B95F-0A35FA09B875}" destId="{C35CAE38-6D8E-4C04-A4BA-7B7B7A94DF3F}" srcOrd="2" destOrd="0" parTransId="{6B2D320B-EFC0-458B-9ADB-797B4DE7AC07}" sibTransId="{CA2048F6-56FD-468C-AB92-AA863A7E7265}"/>
    <dgm:cxn modelId="{DAED3E40-DB55-4471-8D7B-35072895135C}" srcId="{49A23CB3-206C-4132-B95F-0A35FA09B875}" destId="{795EC1E6-A7A7-4C09-B907-44D2BD6CFA7C}" srcOrd="4" destOrd="0" parTransId="{4381002A-1084-4363-8349-94801A8DBF7A}" sibTransId="{33F50E6A-09C6-4C86-ADC4-49DE2934AEA1}"/>
    <dgm:cxn modelId="{4398C8E9-61A3-488A-8676-4623349504A5}" srcId="{0315F3F8-D398-4DBB-AC0A-F4EE0C6EEDFE}" destId="{7F439DF5-6FCB-49EE-AEE3-8427161482EC}" srcOrd="4" destOrd="0" parTransId="{BAE1A2C0-4B0A-4310-8439-19BC7F00EBE3}" sibTransId="{3F6201CC-7A98-43B0-9162-891FE5B8D4AA}"/>
    <dgm:cxn modelId="{C14DCB34-5B33-4F83-BFCC-B32D6E1F8CAC}" type="presOf" srcId="{7F439DF5-6FCB-49EE-AEE3-8427161482EC}" destId="{7B0E3012-1CBC-40E3-8B1B-202A88398CB5}" srcOrd="0" destOrd="3" presId="urn:microsoft.com/office/officeart/2011/layout/TabList"/>
    <dgm:cxn modelId="{DFC32848-84CC-4B99-9977-7E420B0E84A7}" type="presOf" srcId="{9E767C17-9318-4E35-B70B-C912EAAE559A}" destId="{FC77D2F7-793A-44E4-B5F1-367CBDB4D799}" srcOrd="0" destOrd="0" presId="urn:microsoft.com/office/officeart/2011/layout/TabList"/>
    <dgm:cxn modelId="{92CDBC88-6BFB-4E24-9672-0CDF56CD47DD}" type="presOf" srcId="{839169EB-B2AD-4B9D-B36D-0CF51C2C235E}" destId="{6624FFCE-04C3-4B3A-A276-942EDEB7E4FF}" srcOrd="0" destOrd="0" presId="urn:microsoft.com/office/officeart/2011/layout/TabList"/>
    <dgm:cxn modelId="{69254761-0631-47E2-8DE3-1D465A89CF54}" type="presOf" srcId="{36A2101F-72A3-4F4E-9D19-EF149D8C1C3A}" destId="{7B0E3012-1CBC-40E3-8B1B-202A88398CB5}" srcOrd="0" destOrd="1" presId="urn:microsoft.com/office/officeart/2011/layout/TabList"/>
    <dgm:cxn modelId="{96D3DAE6-A5B2-4D91-BF64-0C59D6699427}" type="presOf" srcId="{795EC1E6-A7A7-4C09-B907-44D2BD6CFA7C}" destId="{225A8BF6-133B-4568-AC24-8C7A59624CA7}" srcOrd="0" destOrd="3" presId="urn:microsoft.com/office/officeart/2011/layout/TabList"/>
    <dgm:cxn modelId="{7F8F6B0A-1EB5-4EC4-9A5A-05BEA6BC17C1}" srcId="{B2118DE9-C586-4989-8C98-EC09621FE950}" destId="{839169EB-B2AD-4B9D-B36D-0CF51C2C235E}" srcOrd="0" destOrd="0" parTransId="{BAC8F5F9-94A5-4304-884F-C75A9130977B}" sibTransId="{4D499349-6025-467D-9503-A20F9A63A336}"/>
    <dgm:cxn modelId="{89FBEC16-7F4E-40EB-A95D-38F05E897CCB}" srcId="{D254AB2E-DA1A-4524-B3B6-1F97FB7B5F78}" destId="{0315F3F8-D398-4DBB-AC0A-F4EE0C6EEDFE}" srcOrd="2" destOrd="0" parTransId="{6521490B-809E-45D7-BEFF-A8354B97131A}" sibTransId="{5FC7078E-F21A-43A3-8CDA-F8D57C21E00A}"/>
    <dgm:cxn modelId="{EEFE0952-59D0-4FB6-B6FB-4E86F9DABFB8}" srcId="{B2118DE9-C586-4989-8C98-EC09621FE950}" destId="{96A29542-A634-45A2-AD94-47BB05613F69}" srcOrd="4" destOrd="0" parTransId="{41D089F3-FF2D-46F3-9A30-1DA2AA07FC32}" sibTransId="{E6B4AC68-06C8-4400-9F2B-029FD74CE637}"/>
    <dgm:cxn modelId="{E9A1FBBB-C923-4584-BB1C-11C85007B8CC}" srcId="{B2118DE9-C586-4989-8C98-EC09621FE950}" destId="{84DE8116-3555-44E6-B63A-90FA98B2A7A6}" srcOrd="1" destOrd="0" parTransId="{1A1C7C1A-766A-4FB8-9719-049146A2B274}" sibTransId="{F5D8B3FE-981F-4307-817C-50DB744E6800}"/>
    <dgm:cxn modelId="{EF410081-FC20-403F-8ED3-D9E58FCBC729}" type="presOf" srcId="{0C5B6C54-E456-4D4F-BA80-BE91505038C3}" destId="{3A1297FA-1C4C-4565-88D0-08C0050A78F6}" srcOrd="0" destOrd="0" presId="urn:microsoft.com/office/officeart/2011/layout/TabList"/>
    <dgm:cxn modelId="{D8D61D7E-5DA9-423F-BE0D-EF8436681006}" type="presOf" srcId="{C35CAE38-6D8E-4C04-A4BA-7B7B7A94DF3F}" destId="{225A8BF6-133B-4568-AC24-8C7A59624CA7}" srcOrd="0" destOrd="1" presId="urn:microsoft.com/office/officeart/2011/layout/TabList"/>
    <dgm:cxn modelId="{F9BF534E-12CE-4719-90E3-7289E1AA865D}" srcId="{49A23CB3-206C-4132-B95F-0A35FA09B875}" destId="{F3C708A5-3C79-4DA7-8370-F4E95C37412B}" srcOrd="1" destOrd="0" parTransId="{AE05F6AB-C143-471A-87C4-2B9BE3F09198}" sibTransId="{40261E8E-6C0E-4B5F-B53B-28A47A735A5D}"/>
    <dgm:cxn modelId="{D0497970-5318-405C-9ED0-2816A6D98958}" srcId="{B2118DE9-C586-4989-8C98-EC09621FE950}" destId="{D6EE345A-DB28-4C70-9834-D7B7FFC04067}" srcOrd="5" destOrd="0" parTransId="{9D6AED19-E4EC-406A-BFF7-A6A40EDE24BF}" sibTransId="{155C526A-48FF-4D2F-925F-DA120AE4A19C}"/>
    <dgm:cxn modelId="{06969371-26A2-4269-914F-E420646593D8}" type="presOf" srcId="{0315F3F8-D398-4DBB-AC0A-F4EE0C6EEDFE}" destId="{EF648EAD-07A4-4307-B22C-3468C6552BA4}" srcOrd="0" destOrd="0" presId="urn:microsoft.com/office/officeart/2011/layout/TabList"/>
    <dgm:cxn modelId="{963F79B0-3E87-4CE3-8DFD-2DC5794BF8AD}" type="presOf" srcId="{96A29542-A634-45A2-AD94-47BB05613F69}" destId="{06A72831-AE54-4081-A4B8-210324CAE69D}" srcOrd="0" destOrd="3" presId="urn:microsoft.com/office/officeart/2011/layout/TabList"/>
    <dgm:cxn modelId="{A85EFC50-E6C3-4F59-9B58-56AD0553EBAA}" type="presOf" srcId="{B2118DE9-C586-4989-8C98-EC09621FE950}" destId="{0C7A48C9-4BB2-45CD-914A-6CD550B4CEA7}" srcOrd="0" destOrd="0" presId="urn:microsoft.com/office/officeart/2011/layout/TabList"/>
    <dgm:cxn modelId="{95037295-3F9D-4CB5-8368-ADF9527CAC07}" srcId="{D254AB2E-DA1A-4524-B3B6-1F97FB7B5F78}" destId="{49A23CB3-206C-4132-B95F-0A35FA09B875}" srcOrd="0" destOrd="0" parTransId="{48F3D067-B0F0-4844-859B-0E6B384F4E99}" sibTransId="{099062F5-8220-4EB6-887B-DF2DEF8C9433}"/>
    <dgm:cxn modelId="{2383AD06-6316-4997-98A4-25C9A455F5C1}" type="presOf" srcId="{676BE836-234D-4AD6-B839-F18D97DEA077}" destId="{7B0E3012-1CBC-40E3-8B1B-202A88398CB5}" srcOrd="0" destOrd="0" presId="urn:microsoft.com/office/officeart/2011/layout/TabList"/>
    <dgm:cxn modelId="{36595DA8-3B96-4620-9E67-D2984334EDE8}" type="presParOf" srcId="{779F42F8-B3AF-4D8F-B212-6FC10DFAB984}" destId="{A1A8B1DC-2978-4EC4-865A-C4CE2AF03072}" srcOrd="0" destOrd="0" presId="urn:microsoft.com/office/officeart/2011/layout/TabList"/>
    <dgm:cxn modelId="{B2E3C57B-262C-434B-A915-AFF03E336A73}" type="presParOf" srcId="{A1A8B1DC-2978-4EC4-865A-C4CE2AF03072}" destId="{FC77D2F7-793A-44E4-B5F1-367CBDB4D799}" srcOrd="0" destOrd="0" presId="urn:microsoft.com/office/officeart/2011/layout/TabList"/>
    <dgm:cxn modelId="{FD9F88AF-20FF-4B82-961B-09DCBCFD5CD9}" type="presParOf" srcId="{A1A8B1DC-2978-4EC4-865A-C4CE2AF03072}" destId="{3C2DFA9F-0D83-45D4-A0CF-D045F7BF4CDF}" srcOrd="1" destOrd="0" presId="urn:microsoft.com/office/officeart/2011/layout/TabList"/>
    <dgm:cxn modelId="{BB7E06EF-1163-4D47-832F-83DC23C67C98}" type="presParOf" srcId="{A1A8B1DC-2978-4EC4-865A-C4CE2AF03072}" destId="{C300A8A4-38DC-4D1D-807C-E7B1EF9EFC9F}" srcOrd="2" destOrd="0" presId="urn:microsoft.com/office/officeart/2011/layout/TabList"/>
    <dgm:cxn modelId="{04A0703B-31A6-45E7-BB93-0F734A3152C2}" type="presParOf" srcId="{779F42F8-B3AF-4D8F-B212-6FC10DFAB984}" destId="{225A8BF6-133B-4568-AC24-8C7A59624CA7}" srcOrd="1" destOrd="0" presId="urn:microsoft.com/office/officeart/2011/layout/TabList"/>
    <dgm:cxn modelId="{5512C0C5-C2AD-41C1-8B6D-51B589915DE9}" type="presParOf" srcId="{779F42F8-B3AF-4D8F-B212-6FC10DFAB984}" destId="{033A2E13-04C9-4968-A48B-41DD297FFE3E}" srcOrd="2" destOrd="0" presId="urn:microsoft.com/office/officeart/2011/layout/TabList"/>
    <dgm:cxn modelId="{1F9A7E52-96C6-46E0-B8D4-A4D5DC21ADB2}" type="presParOf" srcId="{779F42F8-B3AF-4D8F-B212-6FC10DFAB984}" destId="{DA45BF20-75FC-485C-807F-02FA84EADEF2}" srcOrd="3" destOrd="0" presId="urn:microsoft.com/office/officeart/2011/layout/TabList"/>
    <dgm:cxn modelId="{357F4E87-5897-40B6-AB0B-BF35CCA75CE8}" type="presParOf" srcId="{DA45BF20-75FC-485C-807F-02FA84EADEF2}" destId="{6624FFCE-04C3-4B3A-A276-942EDEB7E4FF}" srcOrd="0" destOrd="0" presId="urn:microsoft.com/office/officeart/2011/layout/TabList"/>
    <dgm:cxn modelId="{DD44ED5D-29E3-4F59-860E-0E012E842466}" type="presParOf" srcId="{DA45BF20-75FC-485C-807F-02FA84EADEF2}" destId="{0C7A48C9-4BB2-45CD-914A-6CD550B4CEA7}" srcOrd="1" destOrd="0" presId="urn:microsoft.com/office/officeart/2011/layout/TabList"/>
    <dgm:cxn modelId="{CD8EEC1D-5553-4693-A44F-595D49F83245}" type="presParOf" srcId="{DA45BF20-75FC-485C-807F-02FA84EADEF2}" destId="{826B932A-7AA7-4B37-BBEF-B6B83E19CA77}" srcOrd="2" destOrd="0" presId="urn:microsoft.com/office/officeart/2011/layout/TabList"/>
    <dgm:cxn modelId="{72040D55-0123-413C-95DC-EFD0EC49C8D3}" type="presParOf" srcId="{779F42F8-B3AF-4D8F-B212-6FC10DFAB984}" destId="{06A72831-AE54-4081-A4B8-210324CAE69D}" srcOrd="4" destOrd="0" presId="urn:microsoft.com/office/officeart/2011/layout/TabList"/>
    <dgm:cxn modelId="{756DBCD6-DC4E-4F76-826F-52AB2969F64B}" type="presParOf" srcId="{779F42F8-B3AF-4D8F-B212-6FC10DFAB984}" destId="{0CF924D6-F982-4C4A-BDBB-FD3DAD2C9DB5}" srcOrd="5" destOrd="0" presId="urn:microsoft.com/office/officeart/2011/layout/TabList"/>
    <dgm:cxn modelId="{39EECF6C-1317-4B05-A53D-2715F6572DF3}" type="presParOf" srcId="{779F42F8-B3AF-4D8F-B212-6FC10DFAB984}" destId="{2175081A-F408-49C3-B95D-237937940454}" srcOrd="6" destOrd="0" presId="urn:microsoft.com/office/officeart/2011/layout/TabList"/>
    <dgm:cxn modelId="{0C598A4C-3D69-45A0-9EDC-B6C9DD345928}" type="presParOf" srcId="{2175081A-F408-49C3-B95D-237937940454}" destId="{3A1297FA-1C4C-4565-88D0-08C0050A78F6}" srcOrd="0" destOrd="0" presId="urn:microsoft.com/office/officeart/2011/layout/TabList"/>
    <dgm:cxn modelId="{4F74B2FE-E50E-4C90-919E-5819941F58D4}" type="presParOf" srcId="{2175081A-F408-49C3-B95D-237937940454}" destId="{EF648EAD-07A4-4307-B22C-3468C6552BA4}" srcOrd="1" destOrd="0" presId="urn:microsoft.com/office/officeart/2011/layout/TabList"/>
    <dgm:cxn modelId="{538EACAF-D6F0-4B0C-86CD-A89501B746E9}" type="presParOf" srcId="{2175081A-F408-49C3-B95D-237937940454}" destId="{8F1BF3E4-2846-4B78-A109-6393C7B213B1}" srcOrd="2" destOrd="0" presId="urn:microsoft.com/office/officeart/2011/layout/TabList"/>
    <dgm:cxn modelId="{F5E2E3B0-267E-43EB-A25A-7ACDACCB17EB}" type="presParOf" srcId="{779F42F8-B3AF-4D8F-B212-6FC10DFAB984}" destId="{7B0E3012-1CBC-40E3-8B1B-202A88398CB5}" srcOrd="7"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C936807-9EE5-43BE-B20B-C3C3CDDFAB9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92D7E86-B8C8-475E-A941-E0230587AFD0}">
      <dgm:prSet phldrT="[Text]"/>
      <dgm:spPr/>
      <dgm:t>
        <a:bodyPr/>
        <a:lstStyle/>
        <a:p>
          <a:r>
            <a:rPr lang="en-US" dirty="0" smtClean="0"/>
            <a:t>* Career and vocational testing is included</a:t>
          </a:r>
          <a:endParaRPr lang="en-US" dirty="0"/>
        </a:p>
      </dgm:t>
    </dgm:pt>
    <dgm:pt modelId="{CF00C2A1-8BCB-4F09-A67C-2E4A83A1A3D5}" type="parTrans" cxnId="{FEF93E7B-EE84-4ED0-B0FF-26D79C09D950}">
      <dgm:prSet/>
      <dgm:spPr/>
      <dgm:t>
        <a:bodyPr/>
        <a:lstStyle/>
        <a:p>
          <a:endParaRPr lang="en-US"/>
        </a:p>
      </dgm:t>
    </dgm:pt>
    <dgm:pt modelId="{FAF6DB18-7BA0-4FC7-BA06-B68D19883716}" type="sibTrans" cxnId="{FEF93E7B-EE84-4ED0-B0FF-26D79C09D950}">
      <dgm:prSet/>
      <dgm:spPr/>
      <dgm:t>
        <a:bodyPr/>
        <a:lstStyle/>
        <a:p>
          <a:endParaRPr lang="en-US"/>
        </a:p>
      </dgm:t>
    </dgm:pt>
    <dgm:pt modelId="{E2973FB5-EE4C-4143-83FB-F869FFECAF9D}">
      <dgm:prSet phldrT="[Text]"/>
      <dgm:spPr/>
      <dgm:t>
        <a:bodyPr/>
        <a:lstStyle/>
        <a:p>
          <a:endParaRPr lang="en-US" dirty="0"/>
        </a:p>
      </dgm:t>
    </dgm:pt>
    <dgm:pt modelId="{76F5AF8C-D06E-43A3-B154-251B5BAB0826}" type="parTrans" cxnId="{9D4E92C7-0EF7-4279-88C1-7B3619F4823E}">
      <dgm:prSet/>
      <dgm:spPr/>
      <dgm:t>
        <a:bodyPr/>
        <a:lstStyle/>
        <a:p>
          <a:endParaRPr lang="en-US"/>
        </a:p>
      </dgm:t>
    </dgm:pt>
    <dgm:pt modelId="{50CC38E6-DB1E-4B08-9A03-D5AB1FDF5DE7}" type="sibTrans" cxnId="{9D4E92C7-0EF7-4279-88C1-7B3619F4823E}">
      <dgm:prSet/>
      <dgm:spPr/>
      <dgm:t>
        <a:bodyPr/>
        <a:lstStyle/>
        <a:p>
          <a:endParaRPr lang="en-US"/>
        </a:p>
      </dgm:t>
    </dgm:pt>
    <dgm:pt modelId="{68F62329-7F8C-40BA-8F91-30BF1A72920D}">
      <dgm:prSet phldrT="[Text]"/>
      <dgm:spPr/>
      <dgm:t>
        <a:bodyPr/>
        <a:lstStyle/>
        <a:p>
          <a:r>
            <a:rPr lang="en-US" dirty="0" smtClean="0"/>
            <a:t>* Recommendations for maximizing recovery and success</a:t>
          </a:r>
          <a:endParaRPr lang="en-US" dirty="0"/>
        </a:p>
      </dgm:t>
    </dgm:pt>
    <dgm:pt modelId="{0813D2FA-D48A-4786-B956-3C63520A9F8D}" type="parTrans" cxnId="{3C527836-1C99-4CF3-89EE-69B4E08B6A57}">
      <dgm:prSet/>
      <dgm:spPr/>
      <dgm:t>
        <a:bodyPr/>
        <a:lstStyle/>
        <a:p>
          <a:endParaRPr lang="en-US"/>
        </a:p>
      </dgm:t>
    </dgm:pt>
    <dgm:pt modelId="{BBC4C4F6-C108-406C-BBDA-BF088F405406}" type="sibTrans" cxnId="{3C527836-1C99-4CF3-89EE-69B4E08B6A57}">
      <dgm:prSet/>
      <dgm:spPr/>
      <dgm:t>
        <a:bodyPr/>
        <a:lstStyle/>
        <a:p>
          <a:endParaRPr lang="en-US"/>
        </a:p>
      </dgm:t>
    </dgm:pt>
    <dgm:pt modelId="{886CD706-EDB4-4CBD-A211-1401A6563650}">
      <dgm:prSet phldrT="[Text]"/>
      <dgm:spPr/>
      <dgm:t>
        <a:bodyPr/>
        <a:lstStyle/>
        <a:p>
          <a:r>
            <a:rPr lang="en-US" dirty="0" smtClean="0"/>
            <a:t>* Current level of functioning</a:t>
          </a:r>
          <a:endParaRPr lang="en-US" dirty="0"/>
        </a:p>
      </dgm:t>
    </dgm:pt>
    <dgm:pt modelId="{954E0232-0CC9-454D-B94F-5992B81FE811}" type="parTrans" cxnId="{B959287E-F3E2-427C-A1F7-9781BC32F482}">
      <dgm:prSet/>
      <dgm:spPr/>
      <dgm:t>
        <a:bodyPr/>
        <a:lstStyle/>
        <a:p>
          <a:endParaRPr lang="en-US"/>
        </a:p>
      </dgm:t>
    </dgm:pt>
    <dgm:pt modelId="{84E702CF-2CDC-42A1-9F18-AE554B4DDEE9}" type="sibTrans" cxnId="{B959287E-F3E2-427C-A1F7-9781BC32F482}">
      <dgm:prSet/>
      <dgm:spPr/>
      <dgm:t>
        <a:bodyPr/>
        <a:lstStyle/>
        <a:p>
          <a:endParaRPr lang="en-US"/>
        </a:p>
      </dgm:t>
    </dgm:pt>
    <dgm:pt modelId="{736B9C22-86C4-484F-A9DA-E4834EDA13ED}">
      <dgm:prSet phldrT="[Text]"/>
      <dgm:spPr/>
      <dgm:t>
        <a:bodyPr/>
        <a:lstStyle/>
        <a:p>
          <a:r>
            <a:rPr lang="en-US" dirty="0" smtClean="0"/>
            <a:t>* Possible emerging psychopathology </a:t>
          </a:r>
          <a:endParaRPr lang="en-US" dirty="0"/>
        </a:p>
      </dgm:t>
    </dgm:pt>
    <dgm:pt modelId="{B31F6DAE-10D2-4501-B3A4-A71567016497}" type="parTrans" cxnId="{D15319FA-1103-4845-BDB5-B1725F151BBC}">
      <dgm:prSet/>
      <dgm:spPr/>
      <dgm:t>
        <a:bodyPr/>
        <a:lstStyle/>
        <a:p>
          <a:endParaRPr lang="en-US"/>
        </a:p>
      </dgm:t>
    </dgm:pt>
    <dgm:pt modelId="{DD677F55-2E7B-48E8-A1B3-1D95DFD02511}" type="sibTrans" cxnId="{D15319FA-1103-4845-BDB5-B1725F151BBC}">
      <dgm:prSet/>
      <dgm:spPr/>
      <dgm:t>
        <a:bodyPr/>
        <a:lstStyle/>
        <a:p>
          <a:endParaRPr lang="en-US"/>
        </a:p>
      </dgm:t>
    </dgm:pt>
    <dgm:pt modelId="{AA1AC478-E6F9-4545-BF5E-064FFCB62F31}">
      <dgm:prSet phldrT="[Text]"/>
      <dgm:spPr/>
      <dgm:t>
        <a:bodyPr/>
        <a:lstStyle/>
        <a:p>
          <a:r>
            <a:rPr lang="en-US" dirty="0" smtClean="0"/>
            <a:t>* Any underlying learning difficulties</a:t>
          </a:r>
          <a:endParaRPr lang="en-US" dirty="0"/>
        </a:p>
      </dgm:t>
    </dgm:pt>
    <dgm:pt modelId="{89BBD521-1020-4206-9044-A32B47603B52}" type="parTrans" cxnId="{2894CA4C-A50E-4948-985B-D79FE6F907D4}">
      <dgm:prSet/>
      <dgm:spPr/>
      <dgm:t>
        <a:bodyPr/>
        <a:lstStyle/>
        <a:p>
          <a:endParaRPr lang="en-US"/>
        </a:p>
      </dgm:t>
    </dgm:pt>
    <dgm:pt modelId="{68E2E629-8571-49C6-B78B-AB75F1367C7F}" type="sibTrans" cxnId="{2894CA4C-A50E-4948-985B-D79FE6F907D4}">
      <dgm:prSet/>
      <dgm:spPr/>
      <dgm:t>
        <a:bodyPr/>
        <a:lstStyle/>
        <a:p>
          <a:endParaRPr lang="en-US"/>
        </a:p>
      </dgm:t>
    </dgm:pt>
    <dgm:pt modelId="{AA6218D2-C1C0-4664-8E80-224743FEAFF7}">
      <dgm:prSet phldrT="[Text]"/>
      <dgm:spPr/>
      <dgm:t>
        <a:bodyPr/>
        <a:lstStyle/>
        <a:p>
          <a:r>
            <a:rPr lang="en-US" dirty="0" smtClean="0"/>
            <a:t>* Identification of risk factors</a:t>
          </a:r>
          <a:endParaRPr lang="en-US" dirty="0"/>
        </a:p>
      </dgm:t>
    </dgm:pt>
    <dgm:pt modelId="{95A60D4E-24AC-4E44-9870-731471A90CBC}" type="parTrans" cxnId="{7710A59C-AD0D-4A0A-98D3-3AB7CBE85E9E}">
      <dgm:prSet/>
      <dgm:spPr/>
      <dgm:t>
        <a:bodyPr/>
        <a:lstStyle/>
        <a:p>
          <a:endParaRPr lang="en-US"/>
        </a:p>
      </dgm:t>
    </dgm:pt>
    <dgm:pt modelId="{07AD7836-A4D4-42D4-B69B-8A5F4E158D53}" type="sibTrans" cxnId="{7710A59C-AD0D-4A0A-98D3-3AB7CBE85E9E}">
      <dgm:prSet/>
      <dgm:spPr/>
      <dgm:t>
        <a:bodyPr/>
        <a:lstStyle/>
        <a:p>
          <a:endParaRPr lang="en-US"/>
        </a:p>
      </dgm:t>
    </dgm:pt>
    <dgm:pt modelId="{78B1E55A-A586-4394-A962-BF354C9B295E}" type="pres">
      <dgm:prSet presAssocID="{DC936807-9EE5-43BE-B20B-C3C3CDDFAB9A}" presName="vert0" presStyleCnt="0">
        <dgm:presLayoutVars>
          <dgm:dir/>
          <dgm:animOne val="branch"/>
          <dgm:animLvl val="lvl"/>
        </dgm:presLayoutVars>
      </dgm:prSet>
      <dgm:spPr/>
      <dgm:t>
        <a:bodyPr/>
        <a:lstStyle/>
        <a:p>
          <a:endParaRPr lang="en-US"/>
        </a:p>
      </dgm:t>
    </dgm:pt>
    <dgm:pt modelId="{FC81BFDC-CE41-4F56-B9C6-DD5C1DA72281}" type="pres">
      <dgm:prSet presAssocID="{E2973FB5-EE4C-4143-83FB-F869FFECAF9D}" presName="thickLine" presStyleLbl="alignNode1" presStyleIdx="0" presStyleCnt="1"/>
      <dgm:spPr/>
    </dgm:pt>
    <dgm:pt modelId="{F3A51846-BC9B-4815-A137-8A53154C706B}" type="pres">
      <dgm:prSet presAssocID="{E2973FB5-EE4C-4143-83FB-F869FFECAF9D}" presName="horz1" presStyleCnt="0"/>
      <dgm:spPr/>
    </dgm:pt>
    <dgm:pt modelId="{A5367418-CD6B-4A53-8CE6-8F85DD728204}" type="pres">
      <dgm:prSet presAssocID="{E2973FB5-EE4C-4143-83FB-F869FFECAF9D}" presName="tx1" presStyleLbl="revTx" presStyleIdx="0" presStyleCnt="7"/>
      <dgm:spPr/>
      <dgm:t>
        <a:bodyPr/>
        <a:lstStyle/>
        <a:p>
          <a:endParaRPr lang="en-US"/>
        </a:p>
      </dgm:t>
    </dgm:pt>
    <dgm:pt modelId="{C09892BD-2607-4642-9E05-D6896CE6837A}" type="pres">
      <dgm:prSet presAssocID="{E2973FB5-EE4C-4143-83FB-F869FFECAF9D}" presName="vert1" presStyleCnt="0"/>
      <dgm:spPr/>
    </dgm:pt>
    <dgm:pt modelId="{9DA1439D-7DE8-4F42-87D1-599D1FF8C201}" type="pres">
      <dgm:prSet presAssocID="{886CD706-EDB4-4CBD-A211-1401A6563650}" presName="vertSpace2a" presStyleCnt="0"/>
      <dgm:spPr/>
    </dgm:pt>
    <dgm:pt modelId="{A41539AD-2A48-4119-997F-5ACCAD70CBED}" type="pres">
      <dgm:prSet presAssocID="{886CD706-EDB4-4CBD-A211-1401A6563650}" presName="horz2" presStyleCnt="0"/>
      <dgm:spPr/>
    </dgm:pt>
    <dgm:pt modelId="{714A76B9-43D0-4A1C-9E25-4822308A3E2B}" type="pres">
      <dgm:prSet presAssocID="{886CD706-EDB4-4CBD-A211-1401A6563650}" presName="horzSpace2" presStyleCnt="0"/>
      <dgm:spPr/>
    </dgm:pt>
    <dgm:pt modelId="{A7B04C90-2FDA-44D6-8AAA-1A9E35651DED}" type="pres">
      <dgm:prSet presAssocID="{886CD706-EDB4-4CBD-A211-1401A6563650}" presName="tx2" presStyleLbl="revTx" presStyleIdx="1" presStyleCnt="7"/>
      <dgm:spPr/>
      <dgm:t>
        <a:bodyPr/>
        <a:lstStyle/>
        <a:p>
          <a:endParaRPr lang="en-US"/>
        </a:p>
      </dgm:t>
    </dgm:pt>
    <dgm:pt modelId="{D3D7D3E6-71E9-4D47-A03F-953EE7AFB47C}" type="pres">
      <dgm:prSet presAssocID="{886CD706-EDB4-4CBD-A211-1401A6563650}" presName="vert2" presStyleCnt="0"/>
      <dgm:spPr/>
    </dgm:pt>
    <dgm:pt modelId="{267AC209-22E9-47AC-8C95-A516763B8909}" type="pres">
      <dgm:prSet presAssocID="{886CD706-EDB4-4CBD-A211-1401A6563650}" presName="thinLine2b" presStyleLbl="callout" presStyleIdx="0" presStyleCnt="6"/>
      <dgm:spPr/>
    </dgm:pt>
    <dgm:pt modelId="{6D818D19-E7AF-4296-9C3B-F48FAE7565F0}" type="pres">
      <dgm:prSet presAssocID="{886CD706-EDB4-4CBD-A211-1401A6563650}" presName="vertSpace2b" presStyleCnt="0"/>
      <dgm:spPr/>
    </dgm:pt>
    <dgm:pt modelId="{6AB2424B-AC12-4A4B-B1CF-9A2086C0DEA4}" type="pres">
      <dgm:prSet presAssocID="{736B9C22-86C4-484F-A9DA-E4834EDA13ED}" presName="horz2" presStyleCnt="0"/>
      <dgm:spPr/>
    </dgm:pt>
    <dgm:pt modelId="{BF70405E-5891-4610-8B9E-2EE6B8987F10}" type="pres">
      <dgm:prSet presAssocID="{736B9C22-86C4-484F-A9DA-E4834EDA13ED}" presName="horzSpace2" presStyleCnt="0"/>
      <dgm:spPr/>
    </dgm:pt>
    <dgm:pt modelId="{2DB8C92A-565F-4FE6-A623-C1E59E60FC01}" type="pres">
      <dgm:prSet presAssocID="{736B9C22-86C4-484F-A9DA-E4834EDA13ED}" presName="tx2" presStyleLbl="revTx" presStyleIdx="2" presStyleCnt="7"/>
      <dgm:spPr/>
      <dgm:t>
        <a:bodyPr/>
        <a:lstStyle/>
        <a:p>
          <a:endParaRPr lang="en-US"/>
        </a:p>
      </dgm:t>
    </dgm:pt>
    <dgm:pt modelId="{73B1759F-8711-4667-8A0F-ED6657F89455}" type="pres">
      <dgm:prSet presAssocID="{736B9C22-86C4-484F-A9DA-E4834EDA13ED}" presName="vert2" presStyleCnt="0"/>
      <dgm:spPr/>
    </dgm:pt>
    <dgm:pt modelId="{020BF271-39E3-44B9-9E6A-BB7DCC53FD2D}" type="pres">
      <dgm:prSet presAssocID="{736B9C22-86C4-484F-A9DA-E4834EDA13ED}" presName="thinLine2b" presStyleLbl="callout" presStyleIdx="1" presStyleCnt="6"/>
      <dgm:spPr/>
    </dgm:pt>
    <dgm:pt modelId="{8AF33EFA-B203-405D-8328-08D1B7DF41D5}" type="pres">
      <dgm:prSet presAssocID="{736B9C22-86C4-484F-A9DA-E4834EDA13ED}" presName="vertSpace2b" presStyleCnt="0"/>
      <dgm:spPr/>
    </dgm:pt>
    <dgm:pt modelId="{B0BC00F1-4925-4E72-8981-37344A081F8F}" type="pres">
      <dgm:prSet presAssocID="{AA1AC478-E6F9-4545-BF5E-064FFCB62F31}" presName="horz2" presStyleCnt="0"/>
      <dgm:spPr/>
    </dgm:pt>
    <dgm:pt modelId="{82B66751-D42A-4835-9F10-EC2EACFD1B66}" type="pres">
      <dgm:prSet presAssocID="{AA1AC478-E6F9-4545-BF5E-064FFCB62F31}" presName="horzSpace2" presStyleCnt="0"/>
      <dgm:spPr/>
    </dgm:pt>
    <dgm:pt modelId="{EA89E994-C56B-493A-91F1-824EE1D60FB8}" type="pres">
      <dgm:prSet presAssocID="{AA1AC478-E6F9-4545-BF5E-064FFCB62F31}" presName="tx2" presStyleLbl="revTx" presStyleIdx="3" presStyleCnt="7"/>
      <dgm:spPr/>
      <dgm:t>
        <a:bodyPr/>
        <a:lstStyle/>
        <a:p>
          <a:endParaRPr lang="en-US"/>
        </a:p>
      </dgm:t>
    </dgm:pt>
    <dgm:pt modelId="{7849E226-9112-41C0-9A4D-73188EA806B4}" type="pres">
      <dgm:prSet presAssocID="{AA1AC478-E6F9-4545-BF5E-064FFCB62F31}" presName="vert2" presStyleCnt="0"/>
      <dgm:spPr/>
    </dgm:pt>
    <dgm:pt modelId="{65D3100F-9F54-4670-B5DB-DD2BAC06EF06}" type="pres">
      <dgm:prSet presAssocID="{AA1AC478-E6F9-4545-BF5E-064FFCB62F31}" presName="thinLine2b" presStyleLbl="callout" presStyleIdx="2" presStyleCnt="6"/>
      <dgm:spPr/>
    </dgm:pt>
    <dgm:pt modelId="{BBF73399-A348-46FD-9272-EA57A80E9BBE}" type="pres">
      <dgm:prSet presAssocID="{AA1AC478-E6F9-4545-BF5E-064FFCB62F31}" presName="vertSpace2b" presStyleCnt="0"/>
      <dgm:spPr/>
    </dgm:pt>
    <dgm:pt modelId="{888CA228-36C9-4FDB-AFFA-5FCC5692E47D}" type="pres">
      <dgm:prSet presAssocID="{AA6218D2-C1C0-4664-8E80-224743FEAFF7}" presName="horz2" presStyleCnt="0"/>
      <dgm:spPr/>
    </dgm:pt>
    <dgm:pt modelId="{DB3E4B3E-16D7-4E21-BD48-3753E6E4044A}" type="pres">
      <dgm:prSet presAssocID="{AA6218D2-C1C0-4664-8E80-224743FEAFF7}" presName="horzSpace2" presStyleCnt="0"/>
      <dgm:spPr/>
    </dgm:pt>
    <dgm:pt modelId="{306414FA-3507-4786-AA9F-3170FB06C3D9}" type="pres">
      <dgm:prSet presAssocID="{AA6218D2-C1C0-4664-8E80-224743FEAFF7}" presName="tx2" presStyleLbl="revTx" presStyleIdx="4" presStyleCnt="7"/>
      <dgm:spPr/>
      <dgm:t>
        <a:bodyPr/>
        <a:lstStyle/>
        <a:p>
          <a:endParaRPr lang="en-US"/>
        </a:p>
      </dgm:t>
    </dgm:pt>
    <dgm:pt modelId="{20EB1AC7-0C21-4B37-9D63-DF6518F9826D}" type="pres">
      <dgm:prSet presAssocID="{AA6218D2-C1C0-4664-8E80-224743FEAFF7}" presName="vert2" presStyleCnt="0"/>
      <dgm:spPr/>
    </dgm:pt>
    <dgm:pt modelId="{B099A58E-CF9F-4EFF-AD15-F26C2DAD6CE9}" type="pres">
      <dgm:prSet presAssocID="{AA6218D2-C1C0-4664-8E80-224743FEAFF7}" presName="thinLine2b" presStyleLbl="callout" presStyleIdx="3" presStyleCnt="6"/>
      <dgm:spPr/>
    </dgm:pt>
    <dgm:pt modelId="{039D1416-87C9-4EBA-BB28-067E8E776C62}" type="pres">
      <dgm:prSet presAssocID="{AA6218D2-C1C0-4664-8E80-224743FEAFF7}" presName="vertSpace2b" presStyleCnt="0"/>
      <dgm:spPr/>
    </dgm:pt>
    <dgm:pt modelId="{A0E3A8FF-4796-4544-9931-778B9EC24497}" type="pres">
      <dgm:prSet presAssocID="{68F62329-7F8C-40BA-8F91-30BF1A72920D}" presName="horz2" presStyleCnt="0"/>
      <dgm:spPr/>
    </dgm:pt>
    <dgm:pt modelId="{64BAB3AA-FDAF-4160-AAFE-F5A5A3ECD87C}" type="pres">
      <dgm:prSet presAssocID="{68F62329-7F8C-40BA-8F91-30BF1A72920D}" presName="horzSpace2" presStyleCnt="0"/>
      <dgm:spPr/>
    </dgm:pt>
    <dgm:pt modelId="{2AE2682B-A116-4A9D-95E3-0FBC95E99D1B}" type="pres">
      <dgm:prSet presAssocID="{68F62329-7F8C-40BA-8F91-30BF1A72920D}" presName="tx2" presStyleLbl="revTx" presStyleIdx="5" presStyleCnt="7"/>
      <dgm:spPr/>
      <dgm:t>
        <a:bodyPr/>
        <a:lstStyle/>
        <a:p>
          <a:endParaRPr lang="en-US"/>
        </a:p>
      </dgm:t>
    </dgm:pt>
    <dgm:pt modelId="{593CA8E2-2D22-472F-A15A-6BE725F41992}" type="pres">
      <dgm:prSet presAssocID="{68F62329-7F8C-40BA-8F91-30BF1A72920D}" presName="vert2" presStyleCnt="0"/>
      <dgm:spPr/>
    </dgm:pt>
    <dgm:pt modelId="{B618C53D-3A49-4E32-88CE-D0D01554FB85}" type="pres">
      <dgm:prSet presAssocID="{68F62329-7F8C-40BA-8F91-30BF1A72920D}" presName="thinLine2b" presStyleLbl="callout" presStyleIdx="4" presStyleCnt="6"/>
      <dgm:spPr/>
    </dgm:pt>
    <dgm:pt modelId="{C1139254-9EE4-4409-B47F-63AB967F811F}" type="pres">
      <dgm:prSet presAssocID="{68F62329-7F8C-40BA-8F91-30BF1A72920D}" presName="vertSpace2b" presStyleCnt="0"/>
      <dgm:spPr/>
    </dgm:pt>
    <dgm:pt modelId="{7D85D89C-C274-4894-AD24-0857E3782066}" type="pres">
      <dgm:prSet presAssocID="{192D7E86-B8C8-475E-A941-E0230587AFD0}" presName="horz2" presStyleCnt="0"/>
      <dgm:spPr/>
    </dgm:pt>
    <dgm:pt modelId="{9975FCE2-768D-44A5-8FE3-1B94DFAA6D42}" type="pres">
      <dgm:prSet presAssocID="{192D7E86-B8C8-475E-A941-E0230587AFD0}" presName="horzSpace2" presStyleCnt="0"/>
      <dgm:spPr/>
    </dgm:pt>
    <dgm:pt modelId="{37E959E7-8BA6-43E7-8982-19AE437FA65A}" type="pres">
      <dgm:prSet presAssocID="{192D7E86-B8C8-475E-A941-E0230587AFD0}" presName="tx2" presStyleLbl="revTx" presStyleIdx="6" presStyleCnt="7"/>
      <dgm:spPr/>
      <dgm:t>
        <a:bodyPr/>
        <a:lstStyle/>
        <a:p>
          <a:endParaRPr lang="en-US"/>
        </a:p>
      </dgm:t>
    </dgm:pt>
    <dgm:pt modelId="{C3006508-4859-4F98-A024-37CF25988D99}" type="pres">
      <dgm:prSet presAssocID="{192D7E86-B8C8-475E-A941-E0230587AFD0}" presName="vert2" presStyleCnt="0"/>
      <dgm:spPr/>
    </dgm:pt>
    <dgm:pt modelId="{5E8F6227-205E-4993-812E-8D79A50CF36B}" type="pres">
      <dgm:prSet presAssocID="{192D7E86-B8C8-475E-A941-E0230587AFD0}" presName="thinLine2b" presStyleLbl="callout" presStyleIdx="5" presStyleCnt="6"/>
      <dgm:spPr/>
    </dgm:pt>
    <dgm:pt modelId="{D2690BEA-D904-40F2-868C-1CBCF28FD77A}" type="pres">
      <dgm:prSet presAssocID="{192D7E86-B8C8-475E-A941-E0230587AFD0}" presName="vertSpace2b" presStyleCnt="0"/>
      <dgm:spPr/>
    </dgm:pt>
  </dgm:ptLst>
  <dgm:cxnLst>
    <dgm:cxn modelId="{7710A59C-AD0D-4A0A-98D3-3AB7CBE85E9E}" srcId="{E2973FB5-EE4C-4143-83FB-F869FFECAF9D}" destId="{AA6218D2-C1C0-4664-8E80-224743FEAFF7}" srcOrd="3" destOrd="0" parTransId="{95A60D4E-24AC-4E44-9870-731471A90CBC}" sibTransId="{07AD7836-A4D4-42D4-B69B-8A5F4E158D53}"/>
    <dgm:cxn modelId="{57C2CAB3-49F7-4DA6-BE3D-05F628B2442A}" type="presOf" srcId="{736B9C22-86C4-484F-A9DA-E4834EDA13ED}" destId="{2DB8C92A-565F-4FE6-A623-C1E59E60FC01}" srcOrd="0" destOrd="0" presId="urn:microsoft.com/office/officeart/2008/layout/LinedList"/>
    <dgm:cxn modelId="{6387BB64-52BA-41A3-955E-536F14B95EAA}" type="presOf" srcId="{68F62329-7F8C-40BA-8F91-30BF1A72920D}" destId="{2AE2682B-A116-4A9D-95E3-0FBC95E99D1B}" srcOrd="0" destOrd="0" presId="urn:microsoft.com/office/officeart/2008/layout/LinedList"/>
    <dgm:cxn modelId="{BE351931-75D8-4489-95AD-5E3C3A110E60}" type="presOf" srcId="{192D7E86-B8C8-475E-A941-E0230587AFD0}" destId="{37E959E7-8BA6-43E7-8982-19AE437FA65A}" srcOrd="0" destOrd="0" presId="urn:microsoft.com/office/officeart/2008/layout/LinedList"/>
    <dgm:cxn modelId="{FEF93E7B-EE84-4ED0-B0FF-26D79C09D950}" srcId="{E2973FB5-EE4C-4143-83FB-F869FFECAF9D}" destId="{192D7E86-B8C8-475E-A941-E0230587AFD0}" srcOrd="5" destOrd="0" parTransId="{CF00C2A1-8BCB-4F09-A67C-2E4A83A1A3D5}" sibTransId="{FAF6DB18-7BA0-4FC7-BA06-B68D19883716}"/>
    <dgm:cxn modelId="{2894CA4C-A50E-4948-985B-D79FE6F907D4}" srcId="{E2973FB5-EE4C-4143-83FB-F869FFECAF9D}" destId="{AA1AC478-E6F9-4545-BF5E-064FFCB62F31}" srcOrd="2" destOrd="0" parTransId="{89BBD521-1020-4206-9044-A32B47603B52}" sibTransId="{68E2E629-8571-49C6-B78B-AB75F1367C7F}"/>
    <dgm:cxn modelId="{12AEB6DC-3638-4479-8BF5-E50FBA7E4BC0}" type="presOf" srcId="{E2973FB5-EE4C-4143-83FB-F869FFECAF9D}" destId="{A5367418-CD6B-4A53-8CE6-8F85DD728204}" srcOrd="0" destOrd="0" presId="urn:microsoft.com/office/officeart/2008/layout/LinedList"/>
    <dgm:cxn modelId="{CCCB1080-751F-495B-BBD1-53058BC906B9}" type="presOf" srcId="{DC936807-9EE5-43BE-B20B-C3C3CDDFAB9A}" destId="{78B1E55A-A586-4394-A962-BF354C9B295E}" srcOrd="0" destOrd="0" presId="urn:microsoft.com/office/officeart/2008/layout/LinedList"/>
    <dgm:cxn modelId="{CD905416-5236-42E3-A6FC-B1CF310B0583}" type="presOf" srcId="{886CD706-EDB4-4CBD-A211-1401A6563650}" destId="{A7B04C90-2FDA-44D6-8AAA-1A9E35651DED}" srcOrd="0" destOrd="0" presId="urn:microsoft.com/office/officeart/2008/layout/LinedList"/>
    <dgm:cxn modelId="{9D4E92C7-0EF7-4279-88C1-7B3619F4823E}" srcId="{DC936807-9EE5-43BE-B20B-C3C3CDDFAB9A}" destId="{E2973FB5-EE4C-4143-83FB-F869FFECAF9D}" srcOrd="0" destOrd="0" parTransId="{76F5AF8C-D06E-43A3-B154-251B5BAB0826}" sibTransId="{50CC38E6-DB1E-4B08-9A03-D5AB1FDF5DE7}"/>
    <dgm:cxn modelId="{B959287E-F3E2-427C-A1F7-9781BC32F482}" srcId="{E2973FB5-EE4C-4143-83FB-F869FFECAF9D}" destId="{886CD706-EDB4-4CBD-A211-1401A6563650}" srcOrd="0" destOrd="0" parTransId="{954E0232-0CC9-454D-B94F-5992B81FE811}" sibTransId="{84E702CF-2CDC-42A1-9F18-AE554B4DDEE9}"/>
    <dgm:cxn modelId="{D15319FA-1103-4845-BDB5-B1725F151BBC}" srcId="{E2973FB5-EE4C-4143-83FB-F869FFECAF9D}" destId="{736B9C22-86C4-484F-A9DA-E4834EDA13ED}" srcOrd="1" destOrd="0" parTransId="{B31F6DAE-10D2-4501-B3A4-A71567016497}" sibTransId="{DD677F55-2E7B-48E8-A1B3-1D95DFD02511}"/>
    <dgm:cxn modelId="{3C527836-1C99-4CF3-89EE-69B4E08B6A57}" srcId="{E2973FB5-EE4C-4143-83FB-F869FFECAF9D}" destId="{68F62329-7F8C-40BA-8F91-30BF1A72920D}" srcOrd="4" destOrd="0" parTransId="{0813D2FA-D48A-4786-B956-3C63520A9F8D}" sibTransId="{BBC4C4F6-C108-406C-BBDA-BF088F405406}"/>
    <dgm:cxn modelId="{4763C520-4F75-45F7-A12E-18DC178A902A}" type="presOf" srcId="{AA6218D2-C1C0-4664-8E80-224743FEAFF7}" destId="{306414FA-3507-4786-AA9F-3170FB06C3D9}" srcOrd="0" destOrd="0" presId="urn:microsoft.com/office/officeart/2008/layout/LinedList"/>
    <dgm:cxn modelId="{0D604523-EF31-45F9-B591-D6307AAD6249}" type="presOf" srcId="{AA1AC478-E6F9-4545-BF5E-064FFCB62F31}" destId="{EA89E994-C56B-493A-91F1-824EE1D60FB8}" srcOrd="0" destOrd="0" presId="urn:microsoft.com/office/officeart/2008/layout/LinedList"/>
    <dgm:cxn modelId="{8B3117D5-6DC3-4A9F-A24D-E27F0915F512}" type="presParOf" srcId="{78B1E55A-A586-4394-A962-BF354C9B295E}" destId="{FC81BFDC-CE41-4F56-B9C6-DD5C1DA72281}" srcOrd="0" destOrd="0" presId="urn:microsoft.com/office/officeart/2008/layout/LinedList"/>
    <dgm:cxn modelId="{E5299D42-9A6A-461F-9080-BA75068E4A4B}" type="presParOf" srcId="{78B1E55A-A586-4394-A962-BF354C9B295E}" destId="{F3A51846-BC9B-4815-A137-8A53154C706B}" srcOrd="1" destOrd="0" presId="urn:microsoft.com/office/officeart/2008/layout/LinedList"/>
    <dgm:cxn modelId="{B0448230-A55B-424E-B1AB-530C8C1E5469}" type="presParOf" srcId="{F3A51846-BC9B-4815-A137-8A53154C706B}" destId="{A5367418-CD6B-4A53-8CE6-8F85DD728204}" srcOrd="0" destOrd="0" presId="urn:microsoft.com/office/officeart/2008/layout/LinedList"/>
    <dgm:cxn modelId="{005E0FC9-5789-46D7-86D5-92E19D78A98F}" type="presParOf" srcId="{F3A51846-BC9B-4815-A137-8A53154C706B}" destId="{C09892BD-2607-4642-9E05-D6896CE6837A}" srcOrd="1" destOrd="0" presId="urn:microsoft.com/office/officeart/2008/layout/LinedList"/>
    <dgm:cxn modelId="{1A1C3C2B-EBC8-4FBC-9D22-41B9F13E7998}" type="presParOf" srcId="{C09892BD-2607-4642-9E05-D6896CE6837A}" destId="{9DA1439D-7DE8-4F42-87D1-599D1FF8C201}" srcOrd="0" destOrd="0" presId="urn:microsoft.com/office/officeart/2008/layout/LinedList"/>
    <dgm:cxn modelId="{BE4CF4BB-3FF2-4240-A307-563F460EE760}" type="presParOf" srcId="{C09892BD-2607-4642-9E05-D6896CE6837A}" destId="{A41539AD-2A48-4119-997F-5ACCAD70CBED}" srcOrd="1" destOrd="0" presId="urn:microsoft.com/office/officeart/2008/layout/LinedList"/>
    <dgm:cxn modelId="{D6EAA147-06B4-4663-A2D8-314364382BE8}" type="presParOf" srcId="{A41539AD-2A48-4119-997F-5ACCAD70CBED}" destId="{714A76B9-43D0-4A1C-9E25-4822308A3E2B}" srcOrd="0" destOrd="0" presId="urn:microsoft.com/office/officeart/2008/layout/LinedList"/>
    <dgm:cxn modelId="{5188D561-4922-42B4-85A3-2E7919C41FC8}" type="presParOf" srcId="{A41539AD-2A48-4119-997F-5ACCAD70CBED}" destId="{A7B04C90-2FDA-44D6-8AAA-1A9E35651DED}" srcOrd="1" destOrd="0" presId="urn:microsoft.com/office/officeart/2008/layout/LinedList"/>
    <dgm:cxn modelId="{3BD729CB-631B-4E86-939D-904192B91AC6}" type="presParOf" srcId="{A41539AD-2A48-4119-997F-5ACCAD70CBED}" destId="{D3D7D3E6-71E9-4D47-A03F-953EE7AFB47C}" srcOrd="2" destOrd="0" presId="urn:microsoft.com/office/officeart/2008/layout/LinedList"/>
    <dgm:cxn modelId="{9930D575-7258-4DCF-A256-BF9B5AE6013E}" type="presParOf" srcId="{C09892BD-2607-4642-9E05-D6896CE6837A}" destId="{267AC209-22E9-47AC-8C95-A516763B8909}" srcOrd="2" destOrd="0" presId="urn:microsoft.com/office/officeart/2008/layout/LinedList"/>
    <dgm:cxn modelId="{3297FC7F-D018-4DE6-9586-FA3CE070FEEA}" type="presParOf" srcId="{C09892BD-2607-4642-9E05-D6896CE6837A}" destId="{6D818D19-E7AF-4296-9C3B-F48FAE7565F0}" srcOrd="3" destOrd="0" presId="urn:microsoft.com/office/officeart/2008/layout/LinedList"/>
    <dgm:cxn modelId="{B2F8AE03-F157-4A3F-B5F7-A13781B34686}" type="presParOf" srcId="{C09892BD-2607-4642-9E05-D6896CE6837A}" destId="{6AB2424B-AC12-4A4B-B1CF-9A2086C0DEA4}" srcOrd="4" destOrd="0" presId="urn:microsoft.com/office/officeart/2008/layout/LinedList"/>
    <dgm:cxn modelId="{37751931-39EE-4E32-A0B6-AC4CCA8E4E8E}" type="presParOf" srcId="{6AB2424B-AC12-4A4B-B1CF-9A2086C0DEA4}" destId="{BF70405E-5891-4610-8B9E-2EE6B8987F10}" srcOrd="0" destOrd="0" presId="urn:microsoft.com/office/officeart/2008/layout/LinedList"/>
    <dgm:cxn modelId="{401EB520-0698-4340-8C70-F3238DE6FB48}" type="presParOf" srcId="{6AB2424B-AC12-4A4B-B1CF-9A2086C0DEA4}" destId="{2DB8C92A-565F-4FE6-A623-C1E59E60FC01}" srcOrd="1" destOrd="0" presId="urn:microsoft.com/office/officeart/2008/layout/LinedList"/>
    <dgm:cxn modelId="{866A9E6A-3EAB-4130-B281-79AD927E77AB}" type="presParOf" srcId="{6AB2424B-AC12-4A4B-B1CF-9A2086C0DEA4}" destId="{73B1759F-8711-4667-8A0F-ED6657F89455}" srcOrd="2" destOrd="0" presId="urn:microsoft.com/office/officeart/2008/layout/LinedList"/>
    <dgm:cxn modelId="{B82F0241-B84E-4431-9690-8103FA7CF5D3}" type="presParOf" srcId="{C09892BD-2607-4642-9E05-D6896CE6837A}" destId="{020BF271-39E3-44B9-9E6A-BB7DCC53FD2D}" srcOrd="5" destOrd="0" presId="urn:microsoft.com/office/officeart/2008/layout/LinedList"/>
    <dgm:cxn modelId="{083F1F45-33C0-4AB3-B8D8-5E0121791ED0}" type="presParOf" srcId="{C09892BD-2607-4642-9E05-D6896CE6837A}" destId="{8AF33EFA-B203-405D-8328-08D1B7DF41D5}" srcOrd="6" destOrd="0" presId="urn:microsoft.com/office/officeart/2008/layout/LinedList"/>
    <dgm:cxn modelId="{67B8A9ED-D8F0-4B7F-A832-F7BBB7BB87B1}" type="presParOf" srcId="{C09892BD-2607-4642-9E05-D6896CE6837A}" destId="{B0BC00F1-4925-4E72-8981-37344A081F8F}" srcOrd="7" destOrd="0" presId="urn:microsoft.com/office/officeart/2008/layout/LinedList"/>
    <dgm:cxn modelId="{69A0A38E-8342-4C55-AA62-5721ADAA3C59}" type="presParOf" srcId="{B0BC00F1-4925-4E72-8981-37344A081F8F}" destId="{82B66751-D42A-4835-9F10-EC2EACFD1B66}" srcOrd="0" destOrd="0" presId="urn:microsoft.com/office/officeart/2008/layout/LinedList"/>
    <dgm:cxn modelId="{B35453B1-94CA-420C-9F35-BEBDBFDE52AF}" type="presParOf" srcId="{B0BC00F1-4925-4E72-8981-37344A081F8F}" destId="{EA89E994-C56B-493A-91F1-824EE1D60FB8}" srcOrd="1" destOrd="0" presId="urn:microsoft.com/office/officeart/2008/layout/LinedList"/>
    <dgm:cxn modelId="{8B08ABC5-4FF4-4C75-BA67-AED6C51F794B}" type="presParOf" srcId="{B0BC00F1-4925-4E72-8981-37344A081F8F}" destId="{7849E226-9112-41C0-9A4D-73188EA806B4}" srcOrd="2" destOrd="0" presId="urn:microsoft.com/office/officeart/2008/layout/LinedList"/>
    <dgm:cxn modelId="{F7C9E9C2-A91C-4781-9007-7CEB60E2240B}" type="presParOf" srcId="{C09892BD-2607-4642-9E05-D6896CE6837A}" destId="{65D3100F-9F54-4670-B5DB-DD2BAC06EF06}" srcOrd="8" destOrd="0" presId="urn:microsoft.com/office/officeart/2008/layout/LinedList"/>
    <dgm:cxn modelId="{303CDE3B-1875-4153-B918-104183D12CCF}" type="presParOf" srcId="{C09892BD-2607-4642-9E05-D6896CE6837A}" destId="{BBF73399-A348-46FD-9272-EA57A80E9BBE}" srcOrd="9" destOrd="0" presId="urn:microsoft.com/office/officeart/2008/layout/LinedList"/>
    <dgm:cxn modelId="{D67CA0C3-5367-45BC-9D54-746CAE34789B}" type="presParOf" srcId="{C09892BD-2607-4642-9E05-D6896CE6837A}" destId="{888CA228-36C9-4FDB-AFFA-5FCC5692E47D}" srcOrd="10" destOrd="0" presId="urn:microsoft.com/office/officeart/2008/layout/LinedList"/>
    <dgm:cxn modelId="{9565A357-47CD-49C2-92B7-AE5DDDA4367E}" type="presParOf" srcId="{888CA228-36C9-4FDB-AFFA-5FCC5692E47D}" destId="{DB3E4B3E-16D7-4E21-BD48-3753E6E4044A}" srcOrd="0" destOrd="0" presId="urn:microsoft.com/office/officeart/2008/layout/LinedList"/>
    <dgm:cxn modelId="{EA353E65-8CCB-4A19-9576-194D65A55898}" type="presParOf" srcId="{888CA228-36C9-4FDB-AFFA-5FCC5692E47D}" destId="{306414FA-3507-4786-AA9F-3170FB06C3D9}" srcOrd="1" destOrd="0" presId="urn:microsoft.com/office/officeart/2008/layout/LinedList"/>
    <dgm:cxn modelId="{AAC23FAA-5638-4F15-9F68-41CAC7F1B868}" type="presParOf" srcId="{888CA228-36C9-4FDB-AFFA-5FCC5692E47D}" destId="{20EB1AC7-0C21-4B37-9D63-DF6518F9826D}" srcOrd="2" destOrd="0" presId="urn:microsoft.com/office/officeart/2008/layout/LinedList"/>
    <dgm:cxn modelId="{1B7152BE-6165-4B2B-B405-5C2F3C232863}" type="presParOf" srcId="{C09892BD-2607-4642-9E05-D6896CE6837A}" destId="{B099A58E-CF9F-4EFF-AD15-F26C2DAD6CE9}" srcOrd="11" destOrd="0" presId="urn:microsoft.com/office/officeart/2008/layout/LinedList"/>
    <dgm:cxn modelId="{6A8E1C0E-F2AF-4DF1-B0A0-31FC7D4395F6}" type="presParOf" srcId="{C09892BD-2607-4642-9E05-D6896CE6837A}" destId="{039D1416-87C9-4EBA-BB28-067E8E776C62}" srcOrd="12" destOrd="0" presId="urn:microsoft.com/office/officeart/2008/layout/LinedList"/>
    <dgm:cxn modelId="{C88F934A-1051-475E-B5C3-713B0AC07227}" type="presParOf" srcId="{C09892BD-2607-4642-9E05-D6896CE6837A}" destId="{A0E3A8FF-4796-4544-9931-778B9EC24497}" srcOrd="13" destOrd="0" presId="urn:microsoft.com/office/officeart/2008/layout/LinedList"/>
    <dgm:cxn modelId="{42E4999C-E775-4B0A-9B80-5A9237992BAA}" type="presParOf" srcId="{A0E3A8FF-4796-4544-9931-778B9EC24497}" destId="{64BAB3AA-FDAF-4160-AAFE-F5A5A3ECD87C}" srcOrd="0" destOrd="0" presId="urn:microsoft.com/office/officeart/2008/layout/LinedList"/>
    <dgm:cxn modelId="{85DF7CCB-5F09-4C28-9B02-ACB1F742CA93}" type="presParOf" srcId="{A0E3A8FF-4796-4544-9931-778B9EC24497}" destId="{2AE2682B-A116-4A9D-95E3-0FBC95E99D1B}" srcOrd="1" destOrd="0" presId="urn:microsoft.com/office/officeart/2008/layout/LinedList"/>
    <dgm:cxn modelId="{EE98A25B-633F-4470-B00E-06D9AAAF4F25}" type="presParOf" srcId="{A0E3A8FF-4796-4544-9931-778B9EC24497}" destId="{593CA8E2-2D22-472F-A15A-6BE725F41992}" srcOrd="2" destOrd="0" presId="urn:microsoft.com/office/officeart/2008/layout/LinedList"/>
    <dgm:cxn modelId="{5EB96290-D17F-40CB-B5A3-4F6D6F472803}" type="presParOf" srcId="{C09892BD-2607-4642-9E05-D6896CE6837A}" destId="{B618C53D-3A49-4E32-88CE-D0D01554FB85}" srcOrd="14" destOrd="0" presId="urn:microsoft.com/office/officeart/2008/layout/LinedList"/>
    <dgm:cxn modelId="{84967E64-3D04-4B16-96BE-75042A326B25}" type="presParOf" srcId="{C09892BD-2607-4642-9E05-D6896CE6837A}" destId="{C1139254-9EE4-4409-B47F-63AB967F811F}" srcOrd="15" destOrd="0" presId="urn:microsoft.com/office/officeart/2008/layout/LinedList"/>
    <dgm:cxn modelId="{7415A0EB-B107-475E-9E23-13FBEDBF8631}" type="presParOf" srcId="{C09892BD-2607-4642-9E05-D6896CE6837A}" destId="{7D85D89C-C274-4894-AD24-0857E3782066}" srcOrd="16" destOrd="0" presId="urn:microsoft.com/office/officeart/2008/layout/LinedList"/>
    <dgm:cxn modelId="{83259367-52B4-4EDB-ABCE-5C5993F1E68A}" type="presParOf" srcId="{7D85D89C-C274-4894-AD24-0857E3782066}" destId="{9975FCE2-768D-44A5-8FE3-1B94DFAA6D42}" srcOrd="0" destOrd="0" presId="urn:microsoft.com/office/officeart/2008/layout/LinedList"/>
    <dgm:cxn modelId="{D19DC8ED-DB58-4CFE-8C98-B13630AE869D}" type="presParOf" srcId="{7D85D89C-C274-4894-AD24-0857E3782066}" destId="{37E959E7-8BA6-43E7-8982-19AE437FA65A}" srcOrd="1" destOrd="0" presId="urn:microsoft.com/office/officeart/2008/layout/LinedList"/>
    <dgm:cxn modelId="{A4271218-A554-4A11-8D81-B4BEAD7ABB39}" type="presParOf" srcId="{7D85D89C-C274-4894-AD24-0857E3782066}" destId="{C3006508-4859-4F98-A024-37CF25988D99}" srcOrd="2" destOrd="0" presId="urn:microsoft.com/office/officeart/2008/layout/LinedList"/>
    <dgm:cxn modelId="{087EBFA0-2F0E-4400-BF26-E901ED6272C3}" type="presParOf" srcId="{C09892BD-2607-4642-9E05-D6896CE6837A}" destId="{5E8F6227-205E-4993-812E-8D79A50CF36B}" srcOrd="17" destOrd="0" presId="urn:microsoft.com/office/officeart/2008/layout/LinedList"/>
    <dgm:cxn modelId="{2DB794DC-9263-4FA1-8DAE-1F9084E8D3C3}" type="presParOf" srcId="{C09892BD-2607-4642-9E05-D6896CE6837A}" destId="{D2690BEA-D904-40F2-868C-1CBCF28FD77A}" srcOrd="18"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737D1F0-C761-4228-82C8-D6B2ECA464F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C99677C-3985-422C-BDC3-11FF1C8C78DD}">
      <dgm:prSet phldrT="[Text]"/>
      <dgm:spPr>
        <a:solidFill>
          <a:schemeClr val="accent1">
            <a:lumMod val="50000"/>
          </a:schemeClr>
        </a:solidFill>
      </dgm:spPr>
      <dgm:t>
        <a:bodyPr/>
        <a:lstStyle/>
        <a:p>
          <a:r>
            <a:rPr lang="en-US" dirty="0" smtClean="0"/>
            <a:t>A comprehensive battery of psychological, educational, and career/vocational testing is available as an optional service.  A thorough psychological evaluation provides relevant and important information about the client’s:</a:t>
          </a:r>
          <a:endParaRPr lang="en-US" dirty="0"/>
        </a:p>
      </dgm:t>
    </dgm:pt>
    <dgm:pt modelId="{8B11E86C-5743-4D80-8380-88DA3C98DDA7}" type="parTrans" cxnId="{CF811952-D7BA-4EF5-9833-B5325695E795}">
      <dgm:prSet/>
      <dgm:spPr/>
      <dgm:t>
        <a:bodyPr/>
        <a:lstStyle/>
        <a:p>
          <a:endParaRPr lang="en-US"/>
        </a:p>
      </dgm:t>
    </dgm:pt>
    <dgm:pt modelId="{15BED8FA-ED90-40E6-9259-8BB9C96E5C70}" type="sibTrans" cxnId="{CF811952-D7BA-4EF5-9833-B5325695E795}">
      <dgm:prSet/>
      <dgm:spPr/>
      <dgm:t>
        <a:bodyPr/>
        <a:lstStyle/>
        <a:p>
          <a:endParaRPr lang="en-US"/>
        </a:p>
      </dgm:t>
    </dgm:pt>
    <dgm:pt modelId="{49693D44-1E44-42E4-8A05-A73C07649CC0}" type="pres">
      <dgm:prSet presAssocID="{4737D1F0-C761-4228-82C8-D6B2ECA464FF}" presName="linear" presStyleCnt="0">
        <dgm:presLayoutVars>
          <dgm:animLvl val="lvl"/>
          <dgm:resizeHandles val="exact"/>
        </dgm:presLayoutVars>
      </dgm:prSet>
      <dgm:spPr/>
      <dgm:t>
        <a:bodyPr/>
        <a:lstStyle/>
        <a:p>
          <a:endParaRPr lang="en-US"/>
        </a:p>
      </dgm:t>
    </dgm:pt>
    <dgm:pt modelId="{0A6A115E-DBB9-4BA4-ADDB-855AF9C85EA4}" type="pres">
      <dgm:prSet presAssocID="{0C99677C-3985-422C-BDC3-11FF1C8C78DD}" presName="parentText" presStyleLbl="node1" presStyleIdx="0" presStyleCnt="1" custLinFactY="-565996" custLinFactNeighborX="-1250" custLinFactNeighborY="-600000">
        <dgm:presLayoutVars>
          <dgm:chMax val="0"/>
          <dgm:bulletEnabled val="1"/>
        </dgm:presLayoutVars>
      </dgm:prSet>
      <dgm:spPr/>
      <dgm:t>
        <a:bodyPr/>
        <a:lstStyle/>
        <a:p>
          <a:endParaRPr lang="en-US"/>
        </a:p>
      </dgm:t>
    </dgm:pt>
  </dgm:ptLst>
  <dgm:cxnLst>
    <dgm:cxn modelId="{65C20C87-30C9-419D-9EA6-556E2A9959C7}" type="presOf" srcId="{4737D1F0-C761-4228-82C8-D6B2ECA464FF}" destId="{49693D44-1E44-42E4-8A05-A73C07649CC0}" srcOrd="0" destOrd="0" presId="urn:microsoft.com/office/officeart/2005/8/layout/vList2"/>
    <dgm:cxn modelId="{667E2F7E-5B7F-4434-971E-483D2F6DEF88}" type="presOf" srcId="{0C99677C-3985-422C-BDC3-11FF1C8C78DD}" destId="{0A6A115E-DBB9-4BA4-ADDB-855AF9C85EA4}" srcOrd="0" destOrd="0" presId="urn:microsoft.com/office/officeart/2005/8/layout/vList2"/>
    <dgm:cxn modelId="{CF811952-D7BA-4EF5-9833-B5325695E795}" srcId="{4737D1F0-C761-4228-82C8-D6B2ECA464FF}" destId="{0C99677C-3985-422C-BDC3-11FF1C8C78DD}" srcOrd="0" destOrd="0" parTransId="{8B11E86C-5743-4D80-8380-88DA3C98DDA7}" sibTransId="{15BED8FA-ED90-40E6-9259-8BB9C96E5C70}"/>
    <dgm:cxn modelId="{CA9D2E7F-D69D-400A-B8A0-4F5FA4E9BBE9}" type="presParOf" srcId="{49693D44-1E44-42E4-8A05-A73C07649CC0}" destId="{0A6A115E-DBB9-4BA4-ADDB-855AF9C85EA4}"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762B936-AC97-4011-BC00-383FA2E904F0}"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2454D0C9-D8AF-4E3E-85C8-BABDF3BFF509}">
      <dgm:prSet phldrT="[Text]" phldr="1"/>
      <dgm:spPr/>
      <dgm:t>
        <a:bodyPr/>
        <a:lstStyle/>
        <a:p>
          <a:endParaRPr lang="en-US"/>
        </a:p>
      </dgm:t>
    </dgm:pt>
    <dgm:pt modelId="{2F6A179C-04F4-4844-9453-CF4DFC3C8573}" type="parTrans" cxnId="{A89B9BFB-34B4-43BD-BC90-5210D95476D2}">
      <dgm:prSet/>
      <dgm:spPr/>
      <dgm:t>
        <a:bodyPr/>
        <a:lstStyle/>
        <a:p>
          <a:endParaRPr lang="en-US"/>
        </a:p>
      </dgm:t>
    </dgm:pt>
    <dgm:pt modelId="{2C7D88B4-9BEF-454E-9370-AEA94F217F78}" type="sibTrans" cxnId="{A89B9BFB-34B4-43BD-BC90-5210D95476D2}">
      <dgm:prSet/>
      <dgm:spPr/>
      <dgm:t>
        <a:bodyPr/>
        <a:lstStyle/>
        <a:p>
          <a:endParaRPr lang="en-US"/>
        </a:p>
      </dgm:t>
    </dgm:pt>
    <dgm:pt modelId="{CA41D7B6-E801-4AFA-9794-5BDA5FB8A9B2}">
      <dgm:prSet phldrT="[Text]"/>
      <dgm:spPr>
        <a:solidFill>
          <a:schemeClr val="accent1">
            <a:lumMod val="50000"/>
          </a:schemeClr>
        </a:solidFill>
      </dgm:spPr>
      <dgm:t>
        <a:bodyPr/>
        <a:lstStyle/>
        <a:p>
          <a:r>
            <a:rPr lang="en-US" dirty="0" smtClean="0"/>
            <a:t>Weekly phone calls with Primary Therapist and weekly Family Support Calls</a:t>
          </a:r>
          <a:endParaRPr lang="en-US" dirty="0"/>
        </a:p>
      </dgm:t>
    </dgm:pt>
    <dgm:pt modelId="{26FB3158-86E8-4F83-8838-5DE94F2286B4}" type="parTrans" cxnId="{E388A07C-CB5E-411B-8835-1C18F342633C}">
      <dgm:prSet/>
      <dgm:spPr/>
      <dgm:t>
        <a:bodyPr/>
        <a:lstStyle/>
        <a:p>
          <a:endParaRPr lang="en-US"/>
        </a:p>
      </dgm:t>
    </dgm:pt>
    <dgm:pt modelId="{3659623E-AA85-4D01-981C-A6CC83A6CCD4}" type="sibTrans" cxnId="{E388A07C-CB5E-411B-8835-1C18F342633C}">
      <dgm:prSet/>
      <dgm:spPr/>
      <dgm:t>
        <a:bodyPr/>
        <a:lstStyle/>
        <a:p>
          <a:endParaRPr lang="en-US"/>
        </a:p>
      </dgm:t>
    </dgm:pt>
    <dgm:pt modelId="{48BE3878-D8A3-4CEB-8E5E-5E9883D1B69F}">
      <dgm:prSet phldrT="[Text]"/>
      <dgm:spPr>
        <a:solidFill>
          <a:schemeClr val="accent1">
            <a:lumMod val="50000"/>
          </a:schemeClr>
        </a:solidFill>
      </dgm:spPr>
      <dgm:t>
        <a:bodyPr/>
        <a:lstStyle/>
        <a:p>
          <a:r>
            <a:rPr lang="en-US" dirty="0" smtClean="0"/>
            <a:t>Suggested readings from a clinical perspective </a:t>
          </a:r>
          <a:endParaRPr lang="en-US" dirty="0"/>
        </a:p>
      </dgm:t>
    </dgm:pt>
    <dgm:pt modelId="{A3BB6952-380F-4EEC-B89A-A014622F2E52}" type="parTrans" cxnId="{29869BC4-62D0-4636-A85D-C4F72121EA54}">
      <dgm:prSet/>
      <dgm:spPr/>
      <dgm:t>
        <a:bodyPr/>
        <a:lstStyle/>
        <a:p>
          <a:endParaRPr lang="en-US"/>
        </a:p>
      </dgm:t>
    </dgm:pt>
    <dgm:pt modelId="{4DECED3D-5130-47D2-8FD8-EB21DEE49F96}" type="sibTrans" cxnId="{29869BC4-62D0-4636-A85D-C4F72121EA54}">
      <dgm:prSet/>
      <dgm:spPr/>
      <dgm:t>
        <a:bodyPr/>
        <a:lstStyle/>
        <a:p>
          <a:endParaRPr lang="en-US"/>
        </a:p>
      </dgm:t>
    </dgm:pt>
    <dgm:pt modelId="{24798718-F00A-40FE-8E68-94CA342CC65E}">
      <dgm:prSet phldrT="[Text]"/>
      <dgm:spPr>
        <a:solidFill>
          <a:schemeClr val="accent1">
            <a:lumMod val="50000"/>
          </a:schemeClr>
        </a:solidFill>
      </dgm:spPr>
      <dgm:t>
        <a:bodyPr/>
        <a:lstStyle/>
        <a:p>
          <a:r>
            <a:rPr lang="en-US" dirty="0" smtClean="0"/>
            <a:t>Program designed Family Workbook</a:t>
          </a:r>
          <a:endParaRPr lang="en-US" dirty="0"/>
        </a:p>
      </dgm:t>
    </dgm:pt>
    <dgm:pt modelId="{17079356-5B71-48A6-B0D9-5B82F28E037A}" type="parTrans" cxnId="{6DB1A5BE-DE36-4D63-BB02-4D65045703A6}">
      <dgm:prSet/>
      <dgm:spPr/>
      <dgm:t>
        <a:bodyPr/>
        <a:lstStyle/>
        <a:p>
          <a:endParaRPr lang="en-US"/>
        </a:p>
      </dgm:t>
    </dgm:pt>
    <dgm:pt modelId="{6BD25B2B-57CF-4186-8F62-2383E2A18DED}" type="sibTrans" cxnId="{6DB1A5BE-DE36-4D63-BB02-4D65045703A6}">
      <dgm:prSet/>
      <dgm:spPr/>
      <dgm:t>
        <a:bodyPr/>
        <a:lstStyle/>
        <a:p>
          <a:endParaRPr lang="en-US"/>
        </a:p>
      </dgm:t>
    </dgm:pt>
    <dgm:pt modelId="{8A2BA5BD-2605-40DD-9BC0-C39E32E3E004}">
      <dgm:prSet phldrT="[Text]"/>
      <dgm:spPr>
        <a:solidFill>
          <a:schemeClr val="accent1">
            <a:lumMod val="50000"/>
          </a:schemeClr>
        </a:solidFill>
      </dgm:spPr>
      <dgm:t>
        <a:bodyPr/>
        <a:lstStyle/>
        <a:p>
          <a:r>
            <a:rPr lang="en-US" dirty="0" smtClean="0"/>
            <a:t>Intensive Family Systems Workshop with Multi-Family Adventure Therapy</a:t>
          </a:r>
          <a:endParaRPr lang="en-US" dirty="0"/>
        </a:p>
      </dgm:t>
    </dgm:pt>
    <dgm:pt modelId="{CE3707F2-310E-4126-9598-E1BA5BC7EC48}" type="parTrans" cxnId="{1A456895-83B4-4556-AF5E-A7C953CDDD60}">
      <dgm:prSet/>
      <dgm:spPr/>
      <dgm:t>
        <a:bodyPr/>
        <a:lstStyle/>
        <a:p>
          <a:endParaRPr lang="en-US"/>
        </a:p>
      </dgm:t>
    </dgm:pt>
    <dgm:pt modelId="{088116D8-C202-4604-8E2C-4B92E181EA79}" type="sibTrans" cxnId="{1A456895-83B4-4556-AF5E-A7C953CDDD60}">
      <dgm:prSet/>
      <dgm:spPr/>
      <dgm:t>
        <a:bodyPr/>
        <a:lstStyle/>
        <a:p>
          <a:endParaRPr lang="en-US"/>
        </a:p>
      </dgm:t>
    </dgm:pt>
    <dgm:pt modelId="{DF8E785A-244C-4431-8B0D-1AD8FDD06503}" type="pres">
      <dgm:prSet presAssocID="{A762B936-AC97-4011-BC00-383FA2E904F0}" presName="diagram" presStyleCnt="0">
        <dgm:presLayoutVars>
          <dgm:chMax val="1"/>
          <dgm:dir/>
          <dgm:animLvl val="ctr"/>
          <dgm:resizeHandles val="exact"/>
        </dgm:presLayoutVars>
      </dgm:prSet>
      <dgm:spPr/>
      <dgm:t>
        <a:bodyPr/>
        <a:lstStyle/>
        <a:p>
          <a:endParaRPr lang="en-US"/>
        </a:p>
      </dgm:t>
    </dgm:pt>
    <dgm:pt modelId="{706D8DA4-50E4-46D4-93B4-689C52FDB648}" type="pres">
      <dgm:prSet presAssocID="{A762B936-AC97-4011-BC00-383FA2E904F0}" presName="matrix" presStyleCnt="0"/>
      <dgm:spPr/>
    </dgm:pt>
    <dgm:pt modelId="{A2336446-72C4-4FD4-9D18-D4DBF94BF69C}" type="pres">
      <dgm:prSet presAssocID="{A762B936-AC97-4011-BC00-383FA2E904F0}" presName="tile1" presStyleLbl="node1" presStyleIdx="0" presStyleCnt="4"/>
      <dgm:spPr/>
      <dgm:t>
        <a:bodyPr/>
        <a:lstStyle/>
        <a:p>
          <a:endParaRPr lang="en-US"/>
        </a:p>
      </dgm:t>
    </dgm:pt>
    <dgm:pt modelId="{C06C777C-9CE0-4AAA-9D2E-6EA82313926C}" type="pres">
      <dgm:prSet presAssocID="{A762B936-AC97-4011-BC00-383FA2E904F0}" presName="tile1text" presStyleLbl="node1" presStyleIdx="0" presStyleCnt="4">
        <dgm:presLayoutVars>
          <dgm:chMax val="0"/>
          <dgm:chPref val="0"/>
          <dgm:bulletEnabled val="1"/>
        </dgm:presLayoutVars>
      </dgm:prSet>
      <dgm:spPr/>
      <dgm:t>
        <a:bodyPr/>
        <a:lstStyle/>
        <a:p>
          <a:endParaRPr lang="en-US"/>
        </a:p>
      </dgm:t>
    </dgm:pt>
    <dgm:pt modelId="{0D81A196-BA53-4959-BC5C-653236CD5063}" type="pres">
      <dgm:prSet presAssocID="{A762B936-AC97-4011-BC00-383FA2E904F0}" presName="tile2" presStyleLbl="node1" presStyleIdx="1" presStyleCnt="4"/>
      <dgm:spPr/>
      <dgm:t>
        <a:bodyPr/>
        <a:lstStyle/>
        <a:p>
          <a:endParaRPr lang="en-US"/>
        </a:p>
      </dgm:t>
    </dgm:pt>
    <dgm:pt modelId="{90F5DC37-629B-44A6-99E8-63476EACC6EC}" type="pres">
      <dgm:prSet presAssocID="{A762B936-AC97-4011-BC00-383FA2E904F0}" presName="tile2text" presStyleLbl="node1" presStyleIdx="1" presStyleCnt="4">
        <dgm:presLayoutVars>
          <dgm:chMax val="0"/>
          <dgm:chPref val="0"/>
          <dgm:bulletEnabled val="1"/>
        </dgm:presLayoutVars>
      </dgm:prSet>
      <dgm:spPr/>
      <dgm:t>
        <a:bodyPr/>
        <a:lstStyle/>
        <a:p>
          <a:endParaRPr lang="en-US"/>
        </a:p>
      </dgm:t>
    </dgm:pt>
    <dgm:pt modelId="{24CFEFDE-4ACE-40E9-A4D5-238A97AFA161}" type="pres">
      <dgm:prSet presAssocID="{A762B936-AC97-4011-BC00-383FA2E904F0}" presName="tile3" presStyleLbl="node1" presStyleIdx="2" presStyleCnt="4" custLinFactNeighborX="-192"/>
      <dgm:spPr/>
      <dgm:t>
        <a:bodyPr/>
        <a:lstStyle/>
        <a:p>
          <a:endParaRPr lang="en-US"/>
        </a:p>
      </dgm:t>
    </dgm:pt>
    <dgm:pt modelId="{6F0AD28F-FBC1-44F0-95B2-94D9C5759446}" type="pres">
      <dgm:prSet presAssocID="{A762B936-AC97-4011-BC00-383FA2E904F0}" presName="tile3text" presStyleLbl="node1" presStyleIdx="2" presStyleCnt="4">
        <dgm:presLayoutVars>
          <dgm:chMax val="0"/>
          <dgm:chPref val="0"/>
          <dgm:bulletEnabled val="1"/>
        </dgm:presLayoutVars>
      </dgm:prSet>
      <dgm:spPr/>
      <dgm:t>
        <a:bodyPr/>
        <a:lstStyle/>
        <a:p>
          <a:endParaRPr lang="en-US"/>
        </a:p>
      </dgm:t>
    </dgm:pt>
    <dgm:pt modelId="{005CEC62-618F-484C-A37F-17329219BD21}" type="pres">
      <dgm:prSet presAssocID="{A762B936-AC97-4011-BC00-383FA2E904F0}" presName="tile4" presStyleLbl="node1" presStyleIdx="3" presStyleCnt="4"/>
      <dgm:spPr/>
      <dgm:t>
        <a:bodyPr/>
        <a:lstStyle/>
        <a:p>
          <a:endParaRPr lang="en-US"/>
        </a:p>
      </dgm:t>
    </dgm:pt>
    <dgm:pt modelId="{699A31F6-2676-4727-9BC2-292430BC5E3A}" type="pres">
      <dgm:prSet presAssocID="{A762B936-AC97-4011-BC00-383FA2E904F0}" presName="tile4text" presStyleLbl="node1" presStyleIdx="3" presStyleCnt="4">
        <dgm:presLayoutVars>
          <dgm:chMax val="0"/>
          <dgm:chPref val="0"/>
          <dgm:bulletEnabled val="1"/>
        </dgm:presLayoutVars>
      </dgm:prSet>
      <dgm:spPr/>
      <dgm:t>
        <a:bodyPr/>
        <a:lstStyle/>
        <a:p>
          <a:endParaRPr lang="en-US"/>
        </a:p>
      </dgm:t>
    </dgm:pt>
    <dgm:pt modelId="{6AC83BC3-7873-4801-8337-5A76655B881F}" type="pres">
      <dgm:prSet presAssocID="{A762B936-AC97-4011-BC00-383FA2E904F0}" presName="centerTile" presStyleLbl="fgShp" presStyleIdx="0" presStyleCnt="1" custLinFactNeighborY="5000">
        <dgm:presLayoutVars>
          <dgm:chMax val="0"/>
          <dgm:chPref val="0"/>
        </dgm:presLayoutVars>
      </dgm:prSet>
      <dgm:spPr/>
      <dgm:t>
        <a:bodyPr/>
        <a:lstStyle/>
        <a:p>
          <a:endParaRPr lang="en-US"/>
        </a:p>
      </dgm:t>
    </dgm:pt>
  </dgm:ptLst>
  <dgm:cxnLst>
    <dgm:cxn modelId="{FDD0C4B2-07E6-4213-9621-148FECE10690}" type="presOf" srcId="{A762B936-AC97-4011-BC00-383FA2E904F0}" destId="{DF8E785A-244C-4431-8B0D-1AD8FDD06503}" srcOrd="0" destOrd="0" presId="urn:microsoft.com/office/officeart/2005/8/layout/matrix1"/>
    <dgm:cxn modelId="{4CFA53ED-2CE0-4A62-AD96-DDE7AAD4D699}" type="presOf" srcId="{24798718-F00A-40FE-8E68-94CA342CC65E}" destId="{6F0AD28F-FBC1-44F0-95B2-94D9C5759446}" srcOrd="1" destOrd="0" presId="urn:microsoft.com/office/officeart/2005/8/layout/matrix1"/>
    <dgm:cxn modelId="{196CB76B-818A-4694-8ECA-966564359014}" type="presOf" srcId="{48BE3878-D8A3-4CEB-8E5E-5E9883D1B69F}" destId="{90F5DC37-629B-44A6-99E8-63476EACC6EC}" srcOrd="1" destOrd="0" presId="urn:microsoft.com/office/officeart/2005/8/layout/matrix1"/>
    <dgm:cxn modelId="{7474BA6E-FB00-4D60-BE16-7EB363D76B0E}" type="presOf" srcId="{48BE3878-D8A3-4CEB-8E5E-5E9883D1B69F}" destId="{0D81A196-BA53-4959-BC5C-653236CD5063}" srcOrd="0" destOrd="0" presId="urn:microsoft.com/office/officeart/2005/8/layout/matrix1"/>
    <dgm:cxn modelId="{29869BC4-62D0-4636-A85D-C4F72121EA54}" srcId="{2454D0C9-D8AF-4E3E-85C8-BABDF3BFF509}" destId="{48BE3878-D8A3-4CEB-8E5E-5E9883D1B69F}" srcOrd="1" destOrd="0" parTransId="{A3BB6952-380F-4EEC-B89A-A014622F2E52}" sibTransId="{4DECED3D-5130-47D2-8FD8-EB21DEE49F96}"/>
    <dgm:cxn modelId="{AB4D0BF1-5C0E-41A1-8B89-90B633670353}" type="presOf" srcId="{8A2BA5BD-2605-40DD-9BC0-C39E32E3E004}" destId="{005CEC62-618F-484C-A37F-17329219BD21}" srcOrd="0" destOrd="0" presId="urn:microsoft.com/office/officeart/2005/8/layout/matrix1"/>
    <dgm:cxn modelId="{A89B9BFB-34B4-43BD-BC90-5210D95476D2}" srcId="{A762B936-AC97-4011-BC00-383FA2E904F0}" destId="{2454D0C9-D8AF-4E3E-85C8-BABDF3BFF509}" srcOrd="0" destOrd="0" parTransId="{2F6A179C-04F4-4844-9453-CF4DFC3C8573}" sibTransId="{2C7D88B4-9BEF-454E-9370-AEA94F217F78}"/>
    <dgm:cxn modelId="{9E8B65BA-A19C-4999-90B0-E2EB0191D62C}" type="presOf" srcId="{24798718-F00A-40FE-8E68-94CA342CC65E}" destId="{24CFEFDE-4ACE-40E9-A4D5-238A97AFA161}" srcOrd="0" destOrd="0" presId="urn:microsoft.com/office/officeart/2005/8/layout/matrix1"/>
    <dgm:cxn modelId="{28A4236E-3D89-4F93-B479-21E6A0EA9076}" type="presOf" srcId="{8A2BA5BD-2605-40DD-9BC0-C39E32E3E004}" destId="{699A31F6-2676-4727-9BC2-292430BC5E3A}" srcOrd="1" destOrd="0" presId="urn:microsoft.com/office/officeart/2005/8/layout/matrix1"/>
    <dgm:cxn modelId="{CA5C8E1F-D790-46A5-901B-5B9D6C8A7F9A}" type="presOf" srcId="{CA41D7B6-E801-4AFA-9794-5BDA5FB8A9B2}" destId="{C06C777C-9CE0-4AAA-9D2E-6EA82313926C}" srcOrd="1" destOrd="0" presId="urn:microsoft.com/office/officeart/2005/8/layout/matrix1"/>
    <dgm:cxn modelId="{E388A07C-CB5E-411B-8835-1C18F342633C}" srcId="{2454D0C9-D8AF-4E3E-85C8-BABDF3BFF509}" destId="{CA41D7B6-E801-4AFA-9794-5BDA5FB8A9B2}" srcOrd="0" destOrd="0" parTransId="{26FB3158-86E8-4F83-8838-5DE94F2286B4}" sibTransId="{3659623E-AA85-4D01-981C-A6CC83A6CCD4}"/>
    <dgm:cxn modelId="{AA028910-BAB9-40CB-A321-608BD10DE136}" type="presOf" srcId="{2454D0C9-D8AF-4E3E-85C8-BABDF3BFF509}" destId="{6AC83BC3-7873-4801-8337-5A76655B881F}" srcOrd="0" destOrd="0" presId="urn:microsoft.com/office/officeart/2005/8/layout/matrix1"/>
    <dgm:cxn modelId="{6DB1A5BE-DE36-4D63-BB02-4D65045703A6}" srcId="{2454D0C9-D8AF-4E3E-85C8-BABDF3BFF509}" destId="{24798718-F00A-40FE-8E68-94CA342CC65E}" srcOrd="2" destOrd="0" parTransId="{17079356-5B71-48A6-B0D9-5B82F28E037A}" sibTransId="{6BD25B2B-57CF-4186-8F62-2383E2A18DED}"/>
    <dgm:cxn modelId="{E26540D4-5AA9-450C-ADE4-601D665B4D3B}" type="presOf" srcId="{CA41D7B6-E801-4AFA-9794-5BDA5FB8A9B2}" destId="{A2336446-72C4-4FD4-9D18-D4DBF94BF69C}" srcOrd="0" destOrd="0" presId="urn:microsoft.com/office/officeart/2005/8/layout/matrix1"/>
    <dgm:cxn modelId="{1A456895-83B4-4556-AF5E-A7C953CDDD60}" srcId="{2454D0C9-D8AF-4E3E-85C8-BABDF3BFF509}" destId="{8A2BA5BD-2605-40DD-9BC0-C39E32E3E004}" srcOrd="3" destOrd="0" parTransId="{CE3707F2-310E-4126-9598-E1BA5BC7EC48}" sibTransId="{088116D8-C202-4604-8E2C-4B92E181EA79}"/>
    <dgm:cxn modelId="{0D3DD21E-ECB4-4EF6-9912-E2A1BAAFDA38}" type="presParOf" srcId="{DF8E785A-244C-4431-8B0D-1AD8FDD06503}" destId="{706D8DA4-50E4-46D4-93B4-689C52FDB648}" srcOrd="0" destOrd="0" presId="urn:microsoft.com/office/officeart/2005/8/layout/matrix1"/>
    <dgm:cxn modelId="{9EEF1C3E-9583-4280-9334-572F3F7C24BB}" type="presParOf" srcId="{706D8DA4-50E4-46D4-93B4-689C52FDB648}" destId="{A2336446-72C4-4FD4-9D18-D4DBF94BF69C}" srcOrd="0" destOrd="0" presId="urn:microsoft.com/office/officeart/2005/8/layout/matrix1"/>
    <dgm:cxn modelId="{B547EECE-EB3F-4BE9-97C7-3F26C37491F7}" type="presParOf" srcId="{706D8DA4-50E4-46D4-93B4-689C52FDB648}" destId="{C06C777C-9CE0-4AAA-9D2E-6EA82313926C}" srcOrd="1" destOrd="0" presId="urn:microsoft.com/office/officeart/2005/8/layout/matrix1"/>
    <dgm:cxn modelId="{9A52D4A3-FA66-4289-801E-EC76CB42B922}" type="presParOf" srcId="{706D8DA4-50E4-46D4-93B4-689C52FDB648}" destId="{0D81A196-BA53-4959-BC5C-653236CD5063}" srcOrd="2" destOrd="0" presId="urn:microsoft.com/office/officeart/2005/8/layout/matrix1"/>
    <dgm:cxn modelId="{2CA68EAC-09A5-49FD-B6E5-9CF296B5A58B}" type="presParOf" srcId="{706D8DA4-50E4-46D4-93B4-689C52FDB648}" destId="{90F5DC37-629B-44A6-99E8-63476EACC6EC}" srcOrd="3" destOrd="0" presId="urn:microsoft.com/office/officeart/2005/8/layout/matrix1"/>
    <dgm:cxn modelId="{3397FBF1-34E8-48CB-A1A9-90AD4DE323C4}" type="presParOf" srcId="{706D8DA4-50E4-46D4-93B4-689C52FDB648}" destId="{24CFEFDE-4ACE-40E9-A4D5-238A97AFA161}" srcOrd="4" destOrd="0" presId="urn:microsoft.com/office/officeart/2005/8/layout/matrix1"/>
    <dgm:cxn modelId="{FEE97230-7199-4E12-B1AE-72329019D588}" type="presParOf" srcId="{706D8DA4-50E4-46D4-93B4-689C52FDB648}" destId="{6F0AD28F-FBC1-44F0-95B2-94D9C5759446}" srcOrd="5" destOrd="0" presId="urn:microsoft.com/office/officeart/2005/8/layout/matrix1"/>
    <dgm:cxn modelId="{422C8366-A70B-4CC9-B6E8-5F4F2EF80143}" type="presParOf" srcId="{706D8DA4-50E4-46D4-93B4-689C52FDB648}" destId="{005CEC62-618F-484C-A37F-17329219BD21}" srcOrd="6" destOrd="0" presId="urn:microsoft.com/office/officeart/2005/8/layout/matrix1"/>
    <dgm:cxn modelId="{8E52848F-D8D4-4C2F-BC5C-862A892C6871}" type="presParOf" srcId="{706D8DA4-50E4-46D4-93B4-689C52FDB648}" destId="{699A31F6-2676-4727-9BC2-292430BC5E3A}" srcOrd="7" destOrd="0" presId="urn:microsoft.com/office/officeart/2005/8/layout/matrix1"/>
    <dgm:cxn modelId="{D55AB97E-FE20-4C4E-846A-79A4D0609801}" type="presParOf" srcId="{DF8E785A-244C-4431-8B0D-1AD8FDD06503}" destId="{6AC83BC3-7873-4801-8337-5A76655B881F}"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2E284C6-5718-4F89-855A-58388EF4E710}"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0B735F55-7DDA-48D5-874A-763E17C947F1}">
      <dgm:prSet phldrT="[Text]" phldr="1"/>
      <dgm:spPr/>
      <dgm:t>
        <a:bodyPr/>
        <a:lstStyle/>
        <a:p>
          <a:endParaRPr lang="en-US" dirty="0"/>
        </a:p>
      </dgm:t>
    </dgm:pt>
    <dgm:pt modelId="{D2C424EE-1285-4387-8FF4-720024B243C9}" type="parTrans" cxnId="{50C90FCD-5256-467F-8EB9-2697DEE20141}">
      <dgm:prSet/>
      <dgm:spPr/>
      <dgm:t>
        <a:bodyPr/>
        <a:lstStyle/>
        <a:p>
          <a:endParaRPr lang="en-US"/>
        </a:p>
      </dgm:t>
    </dgm:pt>
    <dgm:pt modelId="{AC5001C2-70B7-48C6-B8DB-BCADE912A4BF}" type="sibTrans" cxnId="{50C90FCD-5256-467F-8EB9-2697DEE20141}">
      <dgm:prSet/>
      <dgm:spPr/>
      <dgm:t>
        <a:bodyPr/>
        <a:lstStyle/>
        <a:p>
          <a:endParaRPr lang="en-US"/>
        </a:p>
      </dgm:t>
    </dgm:pt>
    <dgm:pt modelId="{A13C04E2-E508-4F46-ABB5-8C06831BE5A9}">
      <dgm:prSet phldrT="[Text]"/>
      <dgm:spPr>
        <a:solidFill>
          <a:schemeClr val="accent1">
            <a:lumMod val="50000"/>
          </a:schemeClr>
        </a:solidFill>
      </dgm:spPr>
      <dgm:t>
        <a:bodyPr/>
        <a:lstStyle/>
        <a:p>
          <a:r>
            <a:rPr lang="en-US" dirty="0" smtClean="0"/>
            <a:t>Therapeutic support to help clients successfully                re-integrate into their recovery plan</a:t>
          </a:r>
          <a:endParaRPr lang="en-US" dirty="0"/>
        </a:p>
      </dgm:t>
    </dgm:pt>
    <dgm:pt modelId="{09EDD565-6DBA-4C8C-92F8-AEE4C0076E8D}" type="parTrans" cxnId="{DDA1CFCA-AF00-4EDD-B113-09E212ED99D9}">
      <dgm:prSet/>
      <dgm:spPr/>
      <dgm:t>
        <a:bodyPr/>
        <a:lstStyle/>
        <a:p>
          <a:endParaRPr lang="en-US"/>
        </a:p>
      </dgm:t>
    </dgm:pt>
    <dgm:pt modelId="{9A6C8F4C-FB06-48E3-9A7C-6A1A09EF0844}" type="sibTrans" cxnId="{DDA1CFCA-AF00-4EDD-B113-09E212ED99D9}">
      <dgm:prSet/>
      <dgm:spPr/>
      <dgm:t>
        <a:bodyPr/>
        <a:lstStyle/>
        <a:p>
          <a:endParaRPr lang="en-US"/>
        </a:p>
      </dgm:t>
    </dgm:pt>
    <dgm:pt modelId="{293D0F6F-8259-4163-A054-45B4E6A9ED6F}">
      <dgm:prSet phldrT="[Text]"/>
      <dgm:spPr>
        <a:solidFill>
          <a:schemeClr val="accent1">
            <a:lumMod val="50000"/>
          </a:schemeClr>
        </a:solidFill>
      </dgm:spPr>
      <dgm:t>
        <a:bodyPr/>
        <a:lstStyle/>
        <a:p>
          <a:r>
            <a:rPr lang="en-US" dirty="0" smtClean="0"/>
            <a:t>Treatment setting incorporates both residential and wilderness programming</a:t>
          </a:r>
          <a:endParaRPr lang="en-US" dirty="0"/>
        </a:p>
      </dgm:t>
    </dgm:pt>
    <dgm:pt modelId="{56EFA788-714A-4302-9A50-96CD38A18BD9}" type="parTrans" cxnId="{0CD84215-F0EC-4E7F-8516-3B38437F4529}">
      <dgm:prSet/>
      <dgm:spPr/>
      <dgm:t>
        <a:bodyPr/>
        <a:lstStyle/>
        <a:p>
          <a:endParaRPr lang="en-US"/>
        </a:p>
      </dgm:t>
    </dgm:pt>
    <dgm:pt modelId="{F61DAB2B-B568-40CD-95A4-744655D733E3}" type="sibTrans" cxnId="{0CD84215-F0EC-4E7F-8516-3B38437F4529}">
      <dgm:prSet/>
      <dgm:spPr/>
      <dgm:t>
        <a:bodyPr/>
        <a:lstStyle/>
        <a:p>
          <a:endParaRPr lang="en-US"/>
        </a:p>
      </dgm:t>
    </dgm:pt>
    <dgm:pt modelId="{324C096B-B18A-4DFC-A98C-56BEC6342866}">
      <dgm:prSet phldrT="[Text]"/>
      <dgm:spPr>
        <a:solidFill>
          <a:schemeClr val="accent1">
            <a:lumMod val="50000"/>
          </a:schemeClr>
        </a:solidFill>
      </dgm:spPr>
      <dgm:t>
        <a:bodyPr/>
        <a:lstStyle/>
        <a:p>
          <a:r>
            <a:rPr lang="en-US" dirty="0" smtClean="0"/>
            <a:t>21 day minimum curriculum and structured aftercare planning with a </a:t>
          </a:r>
          <a:r>
            <a:rPr lang="en-US" dirty="0" err="1" smtClean="0"/>
            <a:t>Gorski</a:t>
          </a:r>
          <a:r>
            <a:rPr lang="en-US" dirty="0" smtClean="0"/>
            <a:t>-CENAPS</a:t>
          </a:r>
          <a:r>
            <a:rPr lang="en-US" dirty="0" smtClean="0">
              <a:latin typeface="Book Antiqua"/>
            </a:rPr>
            <a:t>©</a:t>
          </a:r>
          <a:r>
            <a:rPr lang="en-US" dirty="0" smtClean="0"/>
            <a:t> trained therapist</a:t>
          </a:r>
          <a:endParaRPr lang="en-US" dirty="0"/>
        </a:p>
      </dgm:t>
    </dgm:pt>
    <dgm:pt modelId="{56E8624F-670C-4C79-B90E-7DD537866054}" type="parTrans" cxnId="{FA6C5163-1D94-4763-A516-2DB5B45F5E59}">
      <dgm:prSet/>
      <dgm:spPr/>
      <dgm:t>
        <a:bodyPr/>
        <a:lstStyle/>
        <a:p>
          <a:endParaRPr lang="en-US"/>
        </a:p>
      </dgm:t>
    </dgm:pt>
    <dgm:pt modelId="{733C93AC-C19A-484C-ADE9-68AE9CE12FBB}" type="sibTrans" cxnId="{FA6C5163-1D94-4763-A516-2DB5B45F5E59}">
      <dgm:prSet/>
      <dgm:spPr/>
      <dgm:t>
        <a:bodyPr/>
        <a:lstStyle/>
        <a:p>
          <a:endParaRPr lang="en-US"/>
        </a:p>
      </dgm:t>
    </dgm:pt>
    <dgm:pt modelId="{117D43C6-5F84-4B9F-8EF0-F12E0C66EFBF}">
      <dgm:prSet phldrT="[Text]"/>
      <dgm:spPr>
        <a:solidFill>
          <a:schemeClr val="accent1">
            <a:lumMod val="50000"/>
          </a:schemeClr>
        </a:solidFill>
      </dgm:spPr>
      <dgm:t>
        <a:bodyPr/>
        <a:lstStyle/>
        <a:p>
          <a:r>
            <a:rPr lang="en-US" dirty="0" smtClean="0"/>
            <a:t>Special pricing for clients referred by transitional living programs</a:t>
          </a:r>
          <a:endParaRPr lang="en-US" dirty="0"/>
        </a:p>
      </dgm:t>
    </dgm:pt>
    <dgm:pt modelId="{A5ADBEF1-8389-4F95-A76D-ECEEC02A794D}" type="parTrans" cxnId="{CE318E5B-C5EF-4C44-AF8C-C9F85AD1C852}">
      <dgm:prSet/>
      <dgm:spPr/>
      <dgm:t>
        <a:bodyPr/>
        <a:lstStyle/>
        <a:p>
          <a:endParaRPr lang="en-US"/>
        </a:p>
      </dgm:t>
    </dgm:pt>
    <dgm:pt modelId="{B39C9230-A811-41B1-8C69-A9B62A4C8C23}" type="sibTrans" cxnId="{CE318E5B-C5EF-4C44-AF8C-C9F85AD1C852}">
      <dgm:prSet/>
      <dgm:spPr/>
      <dgm:t>
        <a:bodyPr/>
        <a:lstStyle/>
        <a:p>
          <a:endParaRPr lang="en-US"/>
        </a:p>
      </dgm:t>
    </dgm:pt>
    <dgm:pt modelId="{8B99A4B8-2F17-4E19-983B-B199966B11D4}" type="pres">
      <dgm:prSet presAssocID="{A2E284C6-5718-4F89-855A-58388EF4E710}" presName="diagram" presStyleCnt="0">
        <dgm:presLayoutVars>
          <dgm:chMax val="1"/>
          <dgm:dir/>
          <dgm:animLvl val="ctr"/>
          <dgm:resizeHandles val="exact"/>
        </dgm:presLayoutVars>
      </dgm:prSet>
      <dgm:spPr/>
      <dgm:t>
        <a:bodyPr/>
        <a:lstStyle/>
        <a:p>
          <a:endParaRPr lang="en-US"/>
        </a:p>
      </dgm:t>
    </dgm:pt>
    <dgm:pt modelId="{256F6528-C70D-4D9C-95BC-D9D1D3B7A6D2}" type="pres">
      <dgm:prSet presAssocID="{A2E284C6-5718-4F89-855A-58388EF4E710}" presName="matrix" presStyleCnt="0"/>
      <dgm:spPr/>
    </dgm:pt>
    <dgm:pt modelId="{56609FE0-CF53-4E4D-96C1-47C08E3E02E3}" type="pres">
      <dgm:prSet presAssocID="{A2E284C6-5718-4F89-855A-58388EF4E710}" presName="tile1" presStyleLbl="node1" presStyleIdx="0" presStyleCnt="4"/>
      <dgm:spPr/>
      <dgm:t>
        <a:bodyPr/>
        <a:lstStyle/>
        <a:p>
          <a:endParaRPr lang="en-US"/>
        </a:p>
      </dgm:t>
    </dgm:pt>
    <dgm:pt modelId="{785D31ED-4047-449C-9CEA-81F994D143DE}" type="pres">
      <dgm:prSet presAssocID="{A2E284C6-5718-4F89-855A-58388EF4E710}" presName="tile1text" presStyleLbl="node1" presStyleIdx="0" presStyleCnt="4">
        <dgm:presLayoutVars>
          <dgm:chMax val="0"/>
          <dgm:chPref val="0"/>
          <dgm:bulletEnabled val="1"/>
        </dgm:presLayoutVars>
      </dgm:prSet>
      <dgm:spPr/>
      <dgm:t>
        <a:bodyPr/>
        <a:lstStyle/>
        <a:p>
          <a:endParaRPr lang="en-US"/>
        </a:p>
      </dgm:t>
    </dgm:pt>
    <dgm:pt modelId="{78DE55C4-12E3-48EA-B24B-22B3314B5BBA}" type="pres">
      <dgm:prSet presAssocID="{A2E284C6-5718-4F89-855A-58388EF4E710}" presName="tile2" presStyleLbl="node1" presStyleIdx="1" presStyleCnt="4"/>
      <dgm:spPr/>
      <dgm:t>
        <a:bodyPr/>
        <a:lstStyle/>
        <a:p>
          <a:endParaRPr lang="en-US"/>
        </a:p>
      </dgm:t>
    </dgm:pt>
    <dgm:pt modelId="{7CD4D8D9-D176-41D7-AEB1-E3A989D3356F}" type="pres">
      <dgm:prSet presAssocID="{A2E284C6-5718-4F89-855A-58388EF4E710}" presName="tile2text" presStyleLbl="node1" presStyleIdx="1" presStyleCnt="4">
        <dgm:presLayoutVars>
          <dgm:chMax val="0"/>
          <dgm:chPref val="0"/>
          <dgm:bulletEnabled val="1"/>
        </dgm:presLayoutVars>
      </dgm:prSet>
      <dgm:spPr/>
      <dgm:t>
        <a:bodyPr/>
        <a:lstStyle/>
        <a:p>
          <a:endParaRPr lang="en-US"/>
        </a:p>
      </dgm:t>
    </dgm:pt>
    <dgm:pt modelId="{B2ACAEAC-D0DC-42E5-B6BB-574268B0D2A3}" type="pres">
      <dgm:prSet presAssocID="{A2E284C6-5718-4F89-855A-58388EF4E710}" presName="tile3" presStyleLbl="node1" presStyleIdx="2" presStyleCnt="4" custLinFactNeighborY="-1205"/>
      <dgm:spPr/>
      <dgm:t>
        <a:bodyPr/>
        <a:lstStyle/>
        <a:p>
          <a:endParaRPr lang="en-US"/>
        </a:p>
      </dgm:t>
    </dgm:pt>
    <dgm:pt modelId="{19D70F3D-BC46-48E2-B046-D95584FA40F7}" type="pres">
      <dgm:prSet presAssocID="{A2E284C6-5718-4F89-855A-58388EF4E710}" presName="tile3text" presStyleLbl="node1" presStyleIdx="2" presStyleCnt="4">
        <dgm:presLayoutVars>
          <dgm:chMax val="0"/>
          <dgm:chPref val="0"/>
          <dgm:bulletEnabled val="1"/>
        </dgm:presLayoutVars>
      </dgm:prSet>
      <dgm:spPr/>
      <dgm:t>
        <a:bodyPr/>
        <a:lstStyle/>
        <a:p>
          <a:endParaRPr lang="en-US"/>
        </a:p>
      </dgm:t>
    </dgm:pt>
    <dgm:pt modelId="{C16C44C9-9D39-499B-811A-676ACCC67B92}" type="pres">
      <dgm:prSet presAssocID="{A2E284C6-5718-4F89-855A-58388EF4E710}" presName="tile4" presStyleLbl="node1" presStyleIdx="3" presStyleCnt="4" custLinFactNeighborY="-1205"/>
      <dgm:spPr/>
      <dgm:t>
        <a:bodyPr/>
        <a:lstStyle/>
        <a:p>
          <a:endParaRPr lang="en-US"/>
        </a:p>
      </dgm:t>
    </dgm:pt>
    <dgm:pt modelId="{3753ED01-DE65-4FE7-8099-EBA542055C4B}" type="pres">
      <dgm:prSet presAssocID="{A2E284C6-5718-4F89-855A-58388EF4E710}" presName="tile4text" presStyleLbl="node1" presStyleIdx="3" presStyleCnt="4">
        <dgm:presLayoutVars>
          <dgm:chMax val="0"/>
          <dgm:chPref val="0"/>
          <dgm:bulletEnabled val="1"/>
        </dgm:presLayoutVars>
      </dgm:prSet>
      <dgm:spPr/>
      <dgm:t>
        <a:bodyPr/>
        <a:lstStyle/>
        <a:p>
          <a:endParaRPr lang="en-US"/>
        </a:p>
      </dgm:t>
    </dgm:pt>
    <dgm:pt modelId="{6B7F2BB4-2431-4DEB-BA69-4B23BAE7577D}" type="pres">
      <dgm:prSet presAssocID="{A2E284C6-5718-4F89-855A-58388EF4E710}" presName="centerTile" presStyleLbl="fgShp" presStyleIdx="0" presStyleCnt="1">
        <dgm:presLayoutVars>
          <dgm:chMax val="0"/>
          <dgm:chPref val="0"/>
        </dgm:presLayoutVars>
      </dgm:prSet>
      <dgm:spPr/>
      <dgm:t>
        <a:bodyPr/>
        <a:lstStyle/>
        <a:p>
          <a:endParaRPr lang="en-US"/>
        </a:p>
      </dgm:t>
    </dgm:pt>
  </dgm:ptLst>
  <dgm:cxnLst>
    <dgm:cxn modelId="{CE318E5B-C5EF-4C44-AF8C-C9F85AD1C852}" srcId="{0B735F55-7DDA-48D5-874A-763E17C947F1}" destId="{117D43C6-5F84-4B9F-8EF0-F12E0C66EFBF}" srcOrd="3" destOrd="0" parTransId="{A5ADBEF1-8389-4F95-A76D-ECEEC02A794D}" sibTransId="{B39C9230-A811-41B1-8C69-A9B62A4C8C23}"/>
    <dgm:cxn modelId="{ABF08988-8D6C-4484-B7B3-0C6955E9F51B}" type="presOf" srcId="{A2E284C6-5718-4F89-855A-58388EF4E710}" destId="{8B99A4B8-2F17-4E19-983B-B199966B11D4}" srcOrd="0" destOrd="0" presId="urn:microsoft.com/office/officeart/2005/8/layout/matrix1"/>
    <dgm:cxn modelId="{852A4958-28C8-40BC-8AFE-CEFA3FD1D115}" type="presOf" srcId="{117D43C6-5F84-4B9F-8EF0-F12E0C66EFBF}" destId="{3753ED01-DE65-4FE7-8099-EBA542055C4B}" srcOrd="1" destOrd="0" presId="urn:microsoft.com/office/officeart/2005/8/layout/matrix1"/>
    <dgm:cxn modelId="{B4278F22-82E5-42D0-8767-896C9BD9282A}" type="presOf" srcId="{A13C04E2-E508-4F46-ABB5-8C06831BE5A9}" destId="{56609FE0-CF53-4E4D-96C1-47C08E3E02E3}" srcOrd="0" destOrd="0" presId="urn:microsoft.com/office/officeart/2005/8/layout/matrix1"/>
    <dgm:cxn modelId="{C649F3AC-DF28-450D-BDC2-C1061E08E3DF}" type="presOf" srcId="{293D0F6F-8259-4163-A054-45B4E6A9ED6F}" destId="{7CD4D8D9-D176-41D7-AEB1-E3A989D3356F}" srcOrd="1" destOrd="0" presId="urn:microsoft.com/office/officeart/2005/8/layout/matrix1"/>
    <dgm:cxn modelId="{66955CD5-63C5-41F0-9C8E-5CFA2625C149}" type="presOf" srcId="{324C096B-B18A-4DFC-A98C-56BEC6342866}" destId="{B2ACAEAC-D0DC-42E5-B6BB-574268B0D2A3}" srcOrd="0" destOrd="0" presId="urn:microsoft.com/office/officeart/2005/8/layout/matrix1"/>
    <dgm:cxn modelId="{50C90FCD-5256-467F-8EB9-2697DEE20141}" srcId="{A2E284C6-5718-4F89-855A-58388EF4E710}" destId="{0B735F55-7DDA-48D5-874A-763E17C947F1}" srcOrd="0" destOrd="0" parTransId="{D2C424EE-1285-4387-8FF4-720024B243C9}" sibTransId="{AC5001C2-70B7-48C6-B8DB-BCADE912A4BF}"/>
    <dgm:cxn modelId="{D4A918D4-A381-4B9C-8F9B-BF966E50C2A9}" type="presOf" srcId="{117D43C6-5F84-4B9F-8EF0-F12E0C66EFBF}" destId="{C16C44C9-9D39-499B-811A-676ACCC67B92}" srcOrd="0" destOrd="0" presId="urn:microsoft.com/office/officeart/2005/8/layout/matrix1"/>
    <dgm:cxn modelId="{21F13596-C04F-4B86-ACE6-6E4659BF5A57}" type="presOf" srcId="{324C096B-B18A-4DFC-A98C-56BEC6342866}" destId="{19D70F3D-BC46-48E2-B046-D95584FA40F7}" srcOrd="1" destOrd="0" presId="urn:microsoft.com/office/officeart/2005/8/layout/matrix1"/>
    <dgm:cxn modelId="{0CD84215-F0EC-4E7F-8516-3B38437F4529}" srcId="{0B735F55-7DDA-48D5-874A-763E17C947F1}" destId="{293D0F6F-8259-4163-A054-45B4E6A9ED6F}" srcOrd="1" destOrd="0" parTransId="{56EFA788-714A-4302-9A50-96CD38A18BD9}" sibTransId="{F61DAB2B-B568-40CD-95A4-744655D733E3}"/>
    <dgm:cxn modelId="{FA6C5163-1D94-4763-A516-2DB5B45F5E59}" srcId="{0B735F55-7DDA-48D5-874A-763E17C947F1}" destId="{324C096B-B18A-4DFC-A98C-56BEC6342866}" srcOrd="2" destOrd="0" parTransId="{56E8624F-670C-4C79-B90E-7DD537866054}" sibTransId="{733C93AC-C19A-484C-ADE9-68AE9CE12FBB}"/>
    <dgm:cxn modelId="{2465AED6-76EC-41E6-9B04-2DE3EF1864F7}" type="presOf" srcId="{A13C04E2-E508-4F46-ABB5-8C06831BE5A9}" destId="{785D31ED-4047-449C-9CEA-81F994D143DE}" srcOrd="1" destOrd="0" presId="urn:microsoft.com/office/officeart/2005/8/layout/matrix1"/>
    <dgm:cxn modelId="{DB526073-1006-4ACC-8B9C-C1E72B615BF7}" type="presOf" srcId="{0B735F55-7DDA-48D5-874A-763E17C947F1}" destId="{6B7F2BB4-2431-4DEB-BA69-4B23BAE7577D}" srcOrd="0" destOrd="0" presId="urn:microsoft.com/office/officeart/2005/8/layout/matrix1"/>
    <dgm:cxn modelId="{A512826A-0698-47CA-8698-9C3D3F2FCB2A}" type="presOf" srcId="{293D0F6F-8259-4163-A054-45B4E6A9ED6F}" destId="{78DE55C4-12E3-48EA-B24B-22B3314B5BBA}" srcOrd="0" destOrd="0" presId="urn:microsoft.com/office/officeart/2005/8/layout/matrix1"/>
    <dgm:cxn modelId="{DDA1CFCA-AF00-4EDD-B113-09E212ED99D9}" srcId="{0B735F55-7DDA-48D5-874A-763E17C947F1}" destId="{A13C04E2-E508-4F46-ABB5-8C06831BE5A9}" srcOrd="0" destOrd="0" parTransId="{09EDD565-6DBA-4C8C-92F8-AEE4C0076E8D}" sibTransId="{9A6C8F4C-FB06-48E3-9A7C-6A1A09EF0844}"/>
    <dgm:cxn modelId="{891812CA-F3FB-4AED-B486-559A1573E6E1}" type="presParOf" srcId="{8B99A4B8-2F17-4E19-983B-B199966B11D4}" destId="{256F6528-C70D-4D9C-95BC-D9D1D3B7A6D2}" srcOrd="0" destOrd="0" presId="urn:microsoft.com/office/officeart/2005/8/layout/matrix1"/>
    <dgm:cxn modelId="{2B9312AC-7273-49F6-940E-C8D2891F6FB7}" type="presParOf" srcId="{256F6528-C70D-4D9C-95BC-D9D1D3B7A6D2}" destId="{56609FE0-CF53-4E4D-96C1-47C08E3E02E3}" srcOrd="0" destOrd="0" presId="urn:microsoft.com/office/officeart/2005/8/layout/matrix1"/>
    <dgm:cxn modelId="{CAF72636-D5CB-4960-8FB2-BCEE5293197D}" type="presParOf" srcId="{256F6528-C70D-4D9C-95BC-D9D1D3B7A6D2}" destId="{785D31ED-4047-449C-9CEA-81F994D143DE}" srcOrd="1" destOrd="0" presId="urn:microsoft.com/office/officeart/2005/8/layout/matrix1"/>
    <dgm:cxn modelId="{C218D50C-6203-4158-8E37-B34912A62F5A}" type="presParOf" srcId="{256F6528-C70D-4D9C-95BC-D9D1D3B7A6D2}" destId="{78DE55C4-12E3-48EA-B24B-22B3314B5BBA}" srcOrd="2" destOrd="0" presId="urn:microsoft.com/office/officeart/2005/8/layout/matrix1"/>
    <dgm:cxn modelId="{95262E5E-82E6-4C68-AF12-42AF1B284E88}" type="presParOf" srcId="{256F6528-C70D-4D9C-95BC-D9D1D3B7A6D2}" destId="{7CD4D8D9-D176-41D7-AEB1-E3A989D3356F}" srcOrd="3" destOrd="0" presId="urn:microsoft.com/office/officeart/2005/8/layout/matrix1"/>
    <dgm:cxn modelId="{3DC313DA-A2A8-4C6B-A8B6-191248CAD3C5}" type="presParOf" srcId="{256F6528-C70D-4D9C-95BC-D9D1D3B7A6D2}" destId="{B2ACAEAC-D0DC-42E5-B6BB-574268B0D2A3}" srcOrd="4" destOrd="0" presId="urn:microsoft.com/office/officeart/2005/8/layout/matrix1"/>
    <dgm:cxn modelId="{823CC81B-5550-4493-A3F1-0022CAB914D3}" type="presParOf" srcId="{256F6528-C70D-4D9C-95BC-D9D1D3B7A6D2}" destId="{19D70F3D-BC46-48E2-B046-D95584FA40F7}" srcOrd="5" destOrd="0" presId="urn:microsoft.com/office/officeart/2005/8/layout/matrix1"/>
    <dgm:cxn modelId="{F00A67CB-A2F1-4B22-83E3-1EB28B4A459D}" type="presParOf" srcId="{256F6528-C70D-4D9C-95BC-D9D1D3B7A6D2}" destId="{C16C44C9-9D39-499B-811A-676ACCC67B92}" srcOrd="6" destOrd="0" presId="urn:microsoft.com/office/officeart/2005/8/layout/matrix1"/>
    <dgm:cxn modelId="{DC2E7DA3-A6D8-4847-A580-C110AE6FB714}" type="presParOf" srcId="{256F6528-C70D-4D9C-95BC-D9D1D3B7A6D2}" destId="{3753ED01-DE65-4FE7-8099-EBA542055C4B}" srcOrd="7" destOrd="0" presId="urn:microsoft.com/office/officeart/2005/8/layout/matrix1"/>
    <dgm:cxn modelId="{5F21E1D9-727F-4902-B743-A5919E5922A3}" type="presParOf" srcId="{8B99A4B8-2F17-4E19-983B-B199966B11D4}" destId="{6B7F2BB4-2431-4DEB-BA69-4B23BAE7577D}"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EEE90A1-BA86-4E55-B8B1-73B9B416ED45}" type="doc">
      <dgm:prSet loTypeId="urn:microsoft.com/office/officeart/2005/8/layout/list1" loCatId="list" qsTypeId="urn:microsoft.com/office/officeart/2005/8/quickstyle/3d4" qsCatId="3D" csTypeId="urn:microsoft.com/office/officeart/2005/8/colors/accent1_2" csCatId="accent1" phldr="1"/>
      <dgm:spPr/>
      <dgm:t>
        <a:bodyPr/>
        <a:lstStyle/>
        <a:p>
          <a:endParaRPr lang="en-US"/>
        </a:p>
      </dgm:t>
    </dgm:pt>
    <dgm:pt modelId="{F3EB75F4-06C6-4EAD-BD61-BDAAC002059A}">
      <dgm:prSet phldrT="[Text]"/>
      <dgm:spPr>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b="1" dirty="0" smtClean="0"/>
            <a:t>$485 per day/$2000 enrollment</a:t>
          </a:r>
          <a:endParaRPr lang="en-US" b="1" dirty="0"/>
        </a:p>
      </dgm:t>
    </dgm:pt>
    <dgm:pt modelId="{B468A213-01E2-4C7E-B3C1-EB8A24A2042B}" type="parTrans" cxnId="{4FDDBFA8-EFA5-4366-9A53-88EB72F1353C}">
      <dgm:prSet/>
      <dgm:spPr/>
      <dgm:t>
        <a:bodyPr/>
        <a:lstStyle/>
        <a:p>
          <a:endParaRPr lang="en-US"/>
        </a:p>
      </dgm:t>
    </dgm:pt>
    <dgm:pt modelId="{4B3875A5-C547-49FF-A1D4-5B521BA9A70E}" type="sibTrans" cxnId="{4FDDBFA8-EFA5-4366-9A53-88EB72F1353C}">
      <dgm:prSet/>
      <dgm:spPr/>
      <dgm:t>
        <a:bodyPr/>
        <a:lstStyle/>
        <a:p>
          <a:endParaRPr lang="en-US"/>
        </a:p>
      </dgm:t>
    </dgm:pt>
    <dgm:pt modelId="{E7223E35-6BAB-436E-ADBB-38C57B68C8FD}">
      <dgm:prSet phldrT="[Text]"/>
      <dgm:spPr>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b="1" dirty="0" smtClean="0"/>
            <a:t>CRC Loan services available</a:t>
          </a:r>
        </a:p>
      </dgm:t>
    </dgm:pt>
    <dgm:pt modelId="{A48F8E44-AA54-4116-8DE9-E4419F12D95A}" type="parTrans" cxnId="{469216F1-745F-4C44-8B1A-56A7BA99368E}">
      <dgm:prSet/>
      <dgm:spPr/>
      <dgm:t>
        <a:bodyPr/>
        <a:lstStyle/>
        <a:p>
          <a:endParaRPr lang="en-US"/>
        </a:p>
      </dgm:t>
    </dgm:pt>
    <dgm:pt modelId="{AD691E4E-E7A0-4962-A985-9E8366C441DE}" type="sibTrans" cxnId="{469216F1-745F-4C44-8B1A-56A7BA99368E}">
      <dgm:prSet/>
      <dgm:spPr/>
      <dgm:t>
        <a:bodyPr/>
        <a:lstStyle/>
        <a:p>
          <a:endParaRPr lang="en-US"/>
        </a:p>
      </dgm:t>
    </dgm:pt>
    <dgm:pt modelId="{4E7AC3E8-2B8E-4CB2-8E81-E89DA7A7AA72}">
      <dgm:prSet phldrT="[Text]"/>
      <dgm:spPr>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b="1" dirty="0" smtClean="0"/>
            <a:t>Daily cost breakdown available upon discharge</a:t>
          </a:r>
          <a:endParaRPr lang="en-US" b="1" dirty="0"/>
        </a:p>
      </dgm:t>
    </dgm:pt>
    <dgm:pt modelId="{D2C1397F-3A12-4001-8A33-C83021897501}" type="parTrans" cxnId="{3639B0AA-F5AB-4CB5-AEF0-500B769A61D8}">
      <dgm:prSet/>
      <dgm:spPr/>
      <dgm:t>
        <a:bodyPr/>
        <a:lstStyle/>
        <a:p>
          <a:endParaRPr lang="en-US"/>
        </a:p>
      </dgm:t>
    </dgm:pt>
    <dgm:pt modelId="{9479B9EF-C209-4CDD-8A52-E722B2F33A36}" type="sibTrans" cxnId="{3639B0AA-F5AB-4CB5-AEF0-500B769A61D8}">
      <dgm:prSet/>
      <dgm:spPr/>
      <dgm:t>
        <a:bodyPr/>
        <a:lstStyle/>
        <a:p>
          <a:endParaRPr lang="en-US"/>
        </a:p>
      </dgm:t>
    </dgm:pt>
    <dgm:pt modelId="{56F1FBF9-04D5-40D9-AD09-14E74942516E}">
      <dgm:prSet phldrT="[Text]"/>
      <dgm:spPr>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b="1" dirty="0" smtClean="0">
              <a:solidFill>
                <a:schemeClr val="bg1"/>
              </a:solidFill>
            </a:rPr>
            <a:t>Detox services available at local hospital as needed</a:t>
          </a:r>
          <a:endParaRPr lang="en-US" b="1" dirty="0">
            <a:solidFill>
              <a:schemeClr val="bg1"/>
            </a:solidFill>
          </a:endParaRPr>
        </a:p>
      </dgm:t>
    </dgm:pt>
    <dgm:pt modelId="{3E35539C-7982-4360-B2D7-CB35567C8806}" type="parTrans" cxnId="{F482CA89-3D62-40F2-ABC2-4A53455105B0}">
      <dgm:prSet/>
      <dgm:spPr/>
      <dgm:t>
        <a:bodyPr/>
        <a:lstStyle/>
        <a:p>
          <a:endParaRPr lang="en-US"/>
        </a:p>
      </dgm:t>
    </dgm:pt>
    <dgm:pt modelId="{721FDD73-265E-4FE4-B716-C4B2ABCE1E96}" type="sibTrans" cxnId="{F482CA89-3D62-40F2-ABC2-4A53455105B0}">
      <dgm:prSet/>
      <dgm:spPr/>
      <dgm:t>
        <a:bodyPr/>
        <a:lstStyle/>
        <a:p>
          <a:endParaRPr lang="en-US"/>
        </a:p>
      </dgm:t>
    </dgm:pt>
    <dgm:pt modelId="{F99C0137-743D-44D0-BAA9-540B8709E76C}">
      <dgm:prSet phldrT="[Text]"/>
      <dgm:spPr>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b="1" dirty="0" smtClean="0">
              <a:solidFill>
                <a:schemeClr val="bg1"/>
              </a:solidFill>
            </a:rPr>
            <a:t>15 minutes from Asheville Regional Airport</a:t>
          </a:r>
          <a:endParaRPr lang="en-US" b="1" dirty="0">
            <a:solidFill>
              <a:schemeClr val="bg1"/>
            </a:solidFill>
          </a:endParaRPr>
        </a:p>
      </dgm:t>
    </dgm:pt>
    <dgm:pt modelId="{31223DD0-F433-4861-B234-4202E963C9F9}" type="parTrans" cxnId="{BCD6AC24-D3F4-4F3A-8A45-17E5D2F2800D}">
      <dgm:prSet/>
      <dgm:spPr/>
      <dgm:t>
        <a:bodyPr/>
        <a:lstStyle/>
        <a:p>
          <a:endParaRPr lang="en-US"/>
        </a:p>
      </dgm:t>
    </dgm:pt>
    <dgm:pt modelId="{CE81B23A-EDB2-4A05-8E99-A1468D3FDA8B}" type="sibTrans" cxnId="{BCD6AC24-D3F4-4F3A-8A45-17E5D2F2800D}">
      <dgm:prSet/>
      <dgm:spPr/>
      <dgm:t>
        <a:bodyPr/>
        <a:lstStyle/>
        <a:p>
          <a:endParaRPr lang="en-US"/>
        </a:p>
      </dgm:t>
    </dgm:pt>
    <dgm:pt modelId="{2D397754-82B1-45C3-B38F-FFE023055EAB}" type="pres">
      <dgm:prSet presAssocID="{1EEE90A1-BA86-4E55-B8B1-73B9B416ED45}" presName="linear" presStyleCnt="0">
        <dgm:presLayoutVars>
          <dgm:dir/>
          <dgm:animLvl val="lvl"/>
          <dgm:resizeHandles val="exact"/>
        </dgm:presLayoutVars>
      </dgm:prSet>
      <dgm:spPr/>
      <dgm:t>
        <a:bodyPr/>
        <a:lstStyle/>
        <a:p>
          <a:endParaRPr lang="en-US"/>
        </a:p>
      </dgm:t>
    </dgm:pt>
    <dgm:pt modelId="{8771AEAA-AE94-400C-9E97-964C92EC9FD0}" type="pres">
      <dgm:prSet presAssocID="{F3EB75F4-06C6-4EAD-BD61-BDAAC002059A}" presName="parentLin" presStyleCnt="0"/>
      <dgm:spPr/>
    </dgm:pt>
    <dgm:pt modelId="{DE75A6EA-BD4D-4137-95C3-A78923366686}" type="pres">
      <dgm:prSet presAssocID="{F3EB75F4-06C6-4EAD-BD61-BDAAC002059A}" presName="parentLeftMargin" presStyleLbl="node1" presStyleIdx="0" presStyleCnt="5"/>
      <dgm:spPr/>
      <dgm:t>
        <a:bodyPr/>
        <a:lstStyle/>
        <a:p>
          <a:endParaRPr lang="en-US"/>
        </a:p>
      </dgm:t>
    </dgm:pt>
    <dgm:pt modelId="{F1CB4EC0-46B1-4D73-B6E6-3E9E223291F5}" type="pres">
      <dgm:prSet presAssocID="{F3EB75F4-06C6-4EAD-BD61-BDAAC002059A}" presName="parentText" presStyleLbl="node1" presStyleIdx="0" presStyleCnt="5">
        <dgm:presLayoutVars>
          <dgm:chMax val="0"/>
          <dgm:bulletEnabled val="1"/>
        </dgm:presLayoutVars>
      </dgm:prSet>
      <dgm:spPr/>
      <dgm:t>
        <a:bodyPr/>
        <a:lstStyle/>
        <a:p>
          <a:endParaRPr lang="en-US"/>
        </a:p>
      </dgm:t>
    </dgm:pt>
    <dgm:pt modelId="{64AC6CAA-3637-40D6-AE4C-5D1A5F395417}" type="pres">
      <dgm:prSet presAssocID="{F3EB75F4-06C6-4EAD-BD61-BDAAC002059A}" presName="negativeSpace" presStyleCnt="0"/>
      <dgm:spPr/>
    </dgm:pt>
    <dgm:pt modelId="{8F805ED0-2B79-424A-B03D-A4BB33C2F53E}" type="pres">
      <dgm:prSet presAssocID="{F3EB75F4-06C6-4EAD-BD61-BDAAC002059A}" presName="childText" presStyleLbl="conFgAcc1" presStyleIdx="0" presStyleCnt="5">
        <dgm:presLayoutVars>
          <dgm:bulletEnabled val="1"/>
        </dgm:presLayoutVars>
      </dgm:prSet>
      <dgm:spPr/>
    </dgm:pt>
    <dgm:pt modelId="{92ACD091-472B-460A-B29D-DDF1D3207BE6}" type="pres">
      <dgm:prSet presAssocID="{4B3875A5-C547-49FF-A1D4-5B521BA9A70E}" presName="spaceBetweenRectangles" presStyleCnt="0"/>
      <dgm:spPr/>
    </dgm:pt>
    <dgm:pt modelId="{C02A96DF-8004-4512-99F4-B84655667D0B}" type="pres">
      <dgm:prSet presAssocID="{E7223E35-6BAB-436E-ADBB-38C57B68C8FD}" presName="parentLin" presStyleCnt="0"/>
      <dgm:spPr/>
    </dgm:pt>
    <dgm:pt modelId="{7D9A20F6-4411-4231-9750-E951723BFB99}" type="pres">
      <dgm:prSet presAssocID="{E7223E35-6BAB-436E-ADBB-38C57B68C8FD}" presName="parentLeftMargin" presStyleLbl="node1" presStyleIdx="0" presStyleCnt="5"/>
      <dgm:spPr/>
      <dgm:t>
        <a:bodyPr/>
        <a:lstStyle/>
        <a:p>
          <a:endParaRPr lang="en-US"/>
        </a:p>
      </dgm:t>
    </dgm:pt>
    <dgm:pt modelId="{A0B579C3-64C7-4EE3-9785-A64CCACF950E}" type="pres">
      <dgm:prSet presAssocID="{E7223E35-6BAB-436E-ADBB-38C57B68C8FD}" presName="parentText" presStyleLbl="node1" presStyleIdx="1" presStyleCnt="5">
        <dgm:presLayoutVars>
          <dgm:chMax val="0"/>
          <dgm:bulletEnabled val="1"/>
        </dgm:presLayoutVars>
      </dgm:prSet>
      <dgm:spPr/>
      <dgm:t>
        <a:bodyPr/>
        <a:lstStyle/>
        <a:p>
          <a:endParaRPr lang="en-US"/>
        </a:p>
      </dgm:t>
    </dgm:pt>
    <dgm:pt modelId="{124CCD82-B6C3-420F-BEBB-E9B2F9A5777D}" type="pres">
      <dgm:prSet presAssocID="{E7223E35-6BAB-436E-ADBB-38C57B68C8FD}" presName="negativeSpace" presStyleCnt="0"/>
      <dgm:spPr/>
    </dgm:pt>
    <dgm:pt modelId="{CDB72BC2-E848-4946-8C79-4CDF1C54AAB6}" type="pres">
      <dgm:prSet presAssocID="{E7223E35-6BAB-436E-ADBB-38C57B68C8FD}" presName="childText" presStyleLbl="conFgAcc1" presStyleIdx="1" presStyleCnt="5">
        <dgm:presLayoutVars>
          <dgm:bulletEnabled val="1"/>
        </dgm:presLayoutVars>
      </dgm:prSet>
      <dgm:spPr/>
    </dgm:pt>
    <dgm:pt modelId="{4EA3099F-1105-477F-B1B6-E1CD5F2B62CB}" type="pres">
      <dgm:prSet presAssocID="{AD691E4E-E7A0-4962-A985-9E8366C441DE}" presName="spaceBetweenRectangles" presStyleCnt="0"/>
      <dgm:spPr/>
    </dgm:pt>
    <dgm:pt modelId="{FB7CA29D-A145-49C2-8BF4-AF9AA146237A}" type="pres">
      <dgm:prSet presAssocID="{4E7AC3E8-2B8E-4CB2-8E81-E89DA7A7AA72}" presName="parentLin" presStyleCnt="0"/>
      <dgm:spPr/>
    </dgm:pt>
    <dgm:pt modelId="{B3A526BE-6833-43F0-8651-3B0B512A04F3}" type="pres">
      <dgm:prSet presAssocID="{4E7AC3E8-2B8E-4CB2-8E81-E89DA7A7AA72}" presName="parentLeftMargin" presStyleLbl="node1" presStyleIdx="1" presStyleCnt="5"/>
      <dgm:spPr/>
      <dgm:t>
        <a:bodyPr/>
        <a:lstStyle/>
        <a:p>
          <a:endParaRPr lang="en-US"/>
        </a:p>
      </dgm:t>
    </dgm:pt>
    <dgm:pt modelId="{2A837FBA-BAE6-45C4-B025-99A1B6E7E326}" type="pres">
      <dgm:prSet presAssocID="{4E7AC3E8-2B8E-4CB2-8E81-E89DA7A7AA72}" presName="parentText" presStyleLbl="node1" presStyleIdx="2" presStyleCnt="5">
        <dgm:presLayoutVars>
          <dgm:chMax val="0"/>
          <dgm:bulletEnabled val="1"/>
        </dgm:presLayoutVars>
      </dgm:prSet>
      <dgm:spPr/>
      <dgm:t>
        <a:bodyPr/>
        <a:lstStyle/>
        <a:p>
          <a:endParaRPr lang="en-US"/>
        </a:p>
      </dgm:t>
    </dgm:pt>
    <dgm:pt modelId="{AD1DB467-766E-4737-B8BB-AD1BE6D1BDAC}" type="pres">
      <dgm:prSet presAssocID="{4E7AC3E8-2B8E-4CB2-8E81-E89DA7A7AA72}" presName="negativeSpace" presStyleCnt="0"/>
      <dgm:spPr/>
    </dgm:pt>
    <dgm:pt modelId="{EC0C981E-A915-4A08-8C5E-00501B682366}" type="pres">
      <dgm:prSet presAssocID="{4E7AC3E8-2B8E-4CB2-8E81-E89DA7A7AA72}" presName="childText" presStyleLbl="conFgAcc1" presStyleIdx="2" presStyleCnt="5">
        <dgm:presLayoutVars>
          <dgm:bulletEnabled val="1"/>
        </dgm:presLayoutVars>
      </dgm:prSet>
      <dgm:spPr/>
    </dgm:pt>
    <dgm:pt modelId="{ACDCE235-9423-400D-B862-E8586FB39D12}" type="pres">
      <dgm:prSet presAssocID="{9479B9EF-C209-4CDD-8A52-E722B2F33A36}" presName="spaceBetweenRectangles" presStyleCnt="0"/>
      <dgm:spPr/>
    </dgm:pt>
    <dgm:pt modelId="{BF7CAAAF-2079-465A-A286-CBE34AB83131}" type="pres">
      <dgm:prSet presAssocID="{56F1FBF9-04D5-40D9-AD09-14E74942516E}" presName="parentLin" presStyleCnt="0"/>
      <dgm:spPr/>
    </dgm:pt>
    <dgm:pt modelId="{4D1C414E-914D-401F-B4FF-BB2EDC0EA0D3}" type="pres">
      <dgm:prSet presAssocID="{56F1FBF9-04D5-40D9-AD09-14E74942516E}" presName="parentLeftMargin" presStyleLbl="node1" presStyleIdx="2" presStyleCnt="5"/>
      <dgm:spPr/>
      <dgm:t>
        <a:bodyPr/>
        <a:lstStyle/>
        <a:p>
          <a:endParaRPr lang="en-US"/>
        </a:p>
      </dgm:t>
    </dgm:pt>
    <dgm:pt modelId="{E7F1C8E3-2EFC-47C7-9291-A2785144DE8B}" type="pres">
      <dgm:prSet presAssocID="{56F1FBF9-04D5-40D9-AD09-14E74942516E}" presName="parentText" presStyleLbl="node1" presStyleIdx="3" presStyleCnt="5">
        <dgm:presLayoutVars>
          <dgm:chMax val="0"/>
          <dgm:bulletEnabled val="1"/>
        </dgm:presLayoutVars>
      </dgm:prSet>
      <dgm:spPr/>
      <dgm:t>
        <a:bodyPr/>
        <a:lstStyle/>
        <a:p>
          <a:endParaRPr lang="en-US"/>
        </a:p>
      </dgm:t>
    </dgm:pt>
    <dgm:pt modelId="{667997B6-CF57-4395-A201-9145E2AB09E2}" type="pres">
      <dgm:prSet presAssocID="{56F1FBF9-04D5-40D9-AD09-14E74942516E}" presName="negativeSpace" presStyleCnt="0"/>
      <dgm:spPr/>
    </dgm:pt>
    <dgm:pt modelId="{8C4DCB4C-1F11-4BDB-B0A3-3A9AF2B561A3}" type="pres">
      <dgm:prSet presAssocID="{56F1FBF9-04D5-40D9-AD09-14E74942516E}" presName="childText" presStyleLbl="conFgAcc1" presStyleIdx="3" presStyleCnt="5">
        <dgm:presLayoutVars>
          <dgm:bulletEnabled val="1"/>
        </dgm:presLayoutVars>
      </dgm:prSet>
      <dgm:spPr/>
    </dgm:pt>
    <dgm:pt modelId="{BAFC5211-2F71-4B11-8E14-823D869DCB78}" type="pres">
      <dgm:prSet presAssocID="{721FDD73-265E-4FE4-B716-C4B2ABCE1E96}" presName="spaceBetweenRectangles" presStyleCnt="0"/>
      <dgm:spPr/>
    </dgm:pt>
    <dgm:pt modelId="{39B36C9B-5A3F-4EC7-B488-81979590C505}" type="pres">
      <dgm:prSet presAssocID="{F99C0137-743D-44D0-BAA9-540B8709E76C}" presName="parentLin" presStyleCnt="0"/>
      <dgm:spPr/>
    </dgm:pt>
    <dgm:pt modelId="{BA45F1C5-4610-4C4C-AC91-22093D03D470}" type="pres">
      <dgm:prSet presAssocID="{F99C0137-743D-44D0-BAA9-540B8709E76C}" presName="parentLeftMargin" presStyleLbl="node1" presStyleIdx="3" presStyleCnt="5"/>
      <dgm:spPr/>
      <dgm:t>
        <a:bodyPr/>
        <a:lstStyle/>
        <a:p>
          <a:endParaRPr lang="en-US"/>
        </a:p>
      </dgm:t>
    </dgm:pt>
    <dgm:pt modelId="{5E156B63-5818-4EB9-BC2E-753E66122892}" type="pres">
      <dgm:prSet presAssocID="{F99C0137-743D-44D0-BAA9-540B8709E76C}" presName="parentText" presStyleLbl="node1" presStyleIdx="4" presStyleCnt="5">
        <dgm:presLayoutVars>
          <dgm:chMax val="0"/>
          <dgm:bulletEnabled val="1"/>
        </dgm:presLayoutVars>
      </dgm:prSet>
      <dgm:spPr/>
      <dgm:t>
        <a:bodyPr/>
        <a:lstStyle/>
        <a:p>
          <a:endParaRPr lang="en-US"/>
        </a:p>
      </dgm:t>
    </dgm:pt>
    <dgm:pt modelId="{E245F013-B835-4D2D-91F1-4E342719D30B}" type="pres">
      <dgm:prSet presAssocID="{F99C0137-743D-44D0-BAA9-540B8709E76C}" presName="negativeSpace" presStyleCnt="0"/>
      <dgm:spPr/>
    </dgm:pt>
    <dgm:pt modelId="{BD7F5E33-3FBC-47BD-8541-30B487C31B9E}" type="pres">
      <dgm:prSet presAssocID="{F99C0137-743D-44D0-BAA9-540B8709E76C}" presName="childText" presStyleLbl="conFgAcc1" presStyleIdx="4" presStyleCnt="5">
        <dgm:presLayoutVars>
          <dgm:bulletEnabled val="1"/>
        </dgm:presLayoutVars>
      </dgm:prSet>
      <dgm:spPr/>
    </dgm:pt>
  </dgm:ptLst>
  <dgm:cxnLst>
    <dgm:cxn modelId="{469216F1-745F-4C44-8B1A-56A7BA99368E}" srcId="{1EEE90A1-BA86-4E55-B8B1-73B9B416ED45}" destId="{E7223E35-6BAB-436E-ADBB-38C57B68C8FD}" srcOrd="1" destOrd="0" parTransId="{A48F8E44-AA54-4116-8DE9-E4419F12D95A}" sibTransId="{AD691E4E-E7A0-4962-A985-9E8366C441DE}"/>
    <dgm:cxn modelId="{F482CA89-3D62-40F2-ABC2-4A53455105B0}" srcId="{1EEE90A1-BA86-4E55-B8B1-73B9B416ED45}" destId="{56F1FBF9-04D5-40D9-AD09-14E74942516E}" srcOrd="3" destOrd="0" parTransId="{3E35539C-7982-4360-B2D7-CB35567C8806}" sibTransId="{721FDD73-265E-4FE4-B716-C4B2ABCE1E96}"/>
    <dgm:cxn modelId="{1569247B-4A74-4B14-8ADC-9454FE1A29EF}" type="presOf" srcId="{F3EB75F4-06C6-4EAD-BD61-BDAAC002059A}" destId="{F1CB4EC0-46B1-4D73-B6E6-3E9E223291F5}" srcOrd="1" destOrd="0" presId="urn:microsoft.com/office/officeart/2005/8/layout/list1"/>
    <dgm:cxn modelId="{6CED6613-0246-4DE8-9265-8071A10E0BD5}" type="presOf" srcId="{4E7AC3E8-2B8E-4CB2-8E81-E89DA7A7AA72}" destId="{2A837FBA-BAE6-45C4-B025-99A1B6E7E326}" srcOrd="1" destOrd="0" presId="urn:microsoft.com/office/officeart/2005/8/layout/list1"/>
    <dgm:cxn modelId="{BCD6AC24-D3F4-4F3A-8A45-17E5D2F2800D}" srcId="{1EEE90A1-BA86-4E55-B8B1-73B9B416ED45}" destId="{F99C0137-743D-44D0-BAA9-540B8709E76C}" srcOrd="4" destOrd="0" parTransId="{31223DD0-F433-4861-B234-4202E963C9F9}" sibTransId="{CE81B23A-EDB2-4A05-8E99-A1468D3FDA8B}"/>
    <dgm:cxn modelId="{C409326F-25E7-4A00-9C86-9AA8B0A68CE2}" type="presOf" srcId="{E7223E35-6BAB-436E-ADBB-38C57B68C8FD}" destId="{A0B579C3-64C7-4EE3-9785-A64CCACF950E}" srcOrd="1" destOrd="0" presId="urn:microsoft.com/office/officeart/2005/8/layout/list1"/>
    <dgm:cxn modelId="{13A68FE4-5792-4BD3-9510-E81FEA4DD9D0}" type="presOf" srcId="{56F1FBF9-04D5-40D9-AD09-14E74942516E}" destId="{E7F1C8E3-2EFC-47C7-9291-A2785144DE8B}" srcOrd="1" destOrd="0" presId="urn:microsoft.com/office/officeart/2005/8/layout/list1"/>
    <dgm:cxn modelId="{D1FF43EA-9567-49A5-8281-F922E44F1274}" type="presOf" srcId="{E7223E35-6BAB-436E-ADBB-38C57B68C8FD}" destId="{7D9A20F6-4411-4231-9750-E951723BFB99}" srcOrd="0" destOrd="0" presId="urn:microsoft.com/office/officeart/2005/8/layout/list1"/>
    <dgm:cxn modelId="{4FD24E36-C95D-4116-8EE2-9A8C11AD1F7C}" type="presOf" srcId="{F3EB75F4-06C6-4EAD-BD61-BDAAC002059A}" destId="{DE75A6EA-BD4D-4137-95C3-A78923366686}" srcOrd="0" destOrd="0" presId="urn:microsoft.com/office/officeart/2005/8/layout/list1"/>
    <dgm:cxn modelId="{3639B0AA-F5AB-4CB5-AEF0-500B769A61D8}" srcId="{1EEE90A1-BA86-4E55-B8B1-73B9B416ED45}" destId="{4E7AC3E8-2B8E-4CB2-8E81-E89DA7A7AA72}" srcOrd="2" destOrd="0" parTransId="{D2C1397F-3A12-4001-8A33-C83021897501}" sibTransId="{9479B9EF-C209-4CDD-8A52-E722B2F33A36}"/>
    <dgm:cxn modelId="{2CC2A32E-F23A-464E-88C6-AABF1A783458}" type="presOf" srcId="{F99C0137-743D-44D0-BAA9-540B8709E76C}" destId="{5E156B63-5818-4EB9-BC2E-753E66122892}" srcOrd="1" destOrd="0" presId="urn:microsoft.com/office/officeart/2005/8/layout/list1"/>
    <dgm:cxn modelId="{8DB8BBF1-A63D-44F3-AEFC-920A85A77B11}" type="presOf" srcId="{4E7AC3E8-2B8E-4CB2-8E81-E89DA7A7AA72}" destId="{B3A526BE-6833-43F0-8651-3B0B512A04F3}" srcOrd="0" destOrd="0" presId="urn:microsoft.com/office/officeart/2005/8/layout/list1"/>
    <dgm:cxn modelId="{F664F4C2-F7E8-42F6-A78C-0123CE31E278}" type="presOf" srcId="{1EEE90A1-BA86-4E55-B8B1-73B9B416ED45}" destId="{2D397754-82B1-45C3-B38F-FFE023055EAB}" srcOrd="0" destOrd="0" presId="urn:microsoft.com/office/officeart/2005/8/layout/list1"/>
    <dgm:cxn modelId="{62B419D3-B812-4287-852E-42962875AE0F}" type="presOf" srcId="{56F1FBF9-04D5-40D9-AD09-14E74942516E}" destId="{4D1C414E-914D-401F-B4FF-BB2EDC0EA0D3}" srcOrd="0" destOrd="0" presId="urn:microsoft.com/office/officeart/2005/8/layout/list1"/>
    <dgm:cxn modelId="{FF6623D7-A5D6-4BEB-911B-45A4DC98BADE}" type="presOf" srcId="{F99C0137-743D-44D0-BAA9-540B8709E76C}" destId="{BA45F1C5-4610-4C4C-AC91-22093D03D470}" srcOrd="0" destOrd="0" presId="urn:microsoft.com/office/officeart/2005/8/layout/list1"/>
    <dgm:cxn modelId="{4FDDBFA8-EFA5-4366-9A53-88EB72F1353C}" srcId="{1EEE90A1-BA86-4E55-B8B1-73B9B416ED45}" destId="{F3EB75F4-06C6-4EAD-BD61-BDAAC002059A}" srcOrd="0" destOrd="0" parTransId="{B468A213-01E2-4C7E-B3C1-EB8A24A2042B}" sibTransId="{4B3875A5-C547-49FF-A1D4-5B521BA9A70E}"/>
    <dgm:cxn modelId="{2E72B0A7-E5DD-44F2-B729-1A131699D8E7}" type="presParOf" srcId="{2D397754-82B1-45C3-B38F-FFE023055EAB}" destId="{8771AEAA-AE94-400C-9E97-964C92EC9FD0}" srcOrd="0" destOrd="0" presId="urn:microsoft.com/office/officeart/2005/8/layout/list1"/>
    <dgm:cxn modelId="{B3AE093B-5B8F-4ACE-963E-53F719EB13EB}" type="presParOf" srcId="{8771AEAA-AE94-400C-9E97-964C92EC9FD0}" destId="{DE75A6EA-BD4D-4137-95C3-A78923366686}" srcOrd="0" destOrd="0" presId="urn:microsoft.com/office/officeart/2005/8/layout/list1"/>
    <dgm:cxn modelId="{17E007DB-91BD-460F-AF19-534C493EB2D0}" type="presParOf" srcId="{8771AEAA-AE94-400C-9E97-964C92EC9FD0}" destId="{F1CB4EC0-46B1-4D73-B6E6-3E9E223291F5}" srcOrd="1" destOrd="0" presId="urn:microsoft.com/office/officeart/2005/8/layout/list1"/>
    <dgm:cxn modelId="{C80AD5D1-D529-4631-88C3-4C7CF0EC7AAF}" type="presParOf" srcId="{2D397754-82B1-45C3-B38F-FFE023055EAB}" destId="{64AC6CAA-3637-40D6-AE4C-5D1A5F395417}" srcOrd="1" destOrd="0" presId="urn:microsoft.com/office/officeart/2005/8/layout/list1"/>
    <dgm:cxn modelId="{8777F741-4C9D-4FB6-B784-F1A9EECAD25E}" type="presParOf" srcId="{2D397754-82B1-45C3-B38F-FFE023055EAB}" destId="{8F805ED0-2B79-424A-B03D-A4BB33C2F53E}" srcOrd="2" destOrd="0" presId="urn:microsoft.com/office/officeart/2005/8/layout/list1"/>
    <dgm:cxn modelId="{4CAE0304-9DD2-4FA3-92F2-984E90753046}" type="presParOf" srcId="{2D397754-82B1-45C3-B38F-FFE023055EAB}" destId="{92ACD091-472B-460A-B29D-DDF1D3207BE6}" srcOrd="3" destOrd="0" presId="urn:microsoft.com/office/officeart/2005/8/layout/list1"/>
    <dgm:cxn modelId="{FF29EE2C-2772-45BA-9399-253DCCAFD436}" type="presParOf" srcId="{2D397754-82B1-45C3-B38F-FFE023055EAB}" destId="{C02A96DF-8004-4512-99F4-B84655667D0B}" srcOrd="4" destOrd="0" presId="urn:microsoft.com/office/officeart/2005/8/layout/list1"/>
    <dgm:cxn modelId="{110EE2FF-D08B-4175-AD3C-416ACAAC9857}" type="presParOf" srcId="{C02A96DF-8004-4512-99F4-B84655667D0B}" destId="{7D9A20F6-4411-4231-9750-E951723BFB99}" srcOrd="0" destOrd="0" presId="urn:microsoft.com/office/officeart/2005/8/layout/list1"/>
    <dgm:cxn modelId="{5FF650EA-0B92-4B9A-9E67-5DBEB1D6D97D}" type="presParOf" srcId="{C02A96DF-8004-4512-99F4-B84655667D0B}" destId="{A0B579C3-64C7-4EE3-9785-A64CCACF950E}" srcOrd="1" destOrd="0" presId="urn:microsoft.com/office/officeart/2005/8/layout/list1"/>
    <dgm:cxn modelId="{3570A0FB-B99C-44C1-9779-5F9A83748A5C}" type="presParOf" srcId="{2D397754-82B1-45C3-B38F-FFE023055EAB}" destId="{124CCD82-B6C3-420F-BEBB-E9B2F9A5777D}" srcOrd="5" destOrd="0" presId="urn:microsoft.com/office/officeart/2005/8/layout/list1"/>
    <dgm:cxn modelId="{5C809023-420A-471A-8051-DB9544DC446C}" type="presParOf" srcId="{2D397754-82B1-45C3-B38F-FFE023055EAB}" destId="{CDB72BC2-E848-4946-8C79-4CDF1C54AAB6}" srcOrd="6" destOrd="0" presId="urn:microsoft.com/office/officeart/2005/8/layout/list1"/>
    <dgm:cxn modelId="{012C0903-50E0-4D80-9F37-CFBC92722ED6}" type="presParOf" srcId="{2D397754-82B1-45C3-B38F-FFE023055EAB}" destId="{4EA3099F-1105-477F-B1B6-E1CD5F2B62CB}" srcOrd="7" destOrd="0" presId="urn:microsoft.com/office/officeart/2005/8/layout/list1"/>
    <dgm:cxn modelId="{99A142D4-E3D7-4222-B6AB-49A6E8F1443E}" type="presParOf" srcId="{2D397754-82B1-45C3-B38F-FFE023055EAB}" destId="{FB7CA29D-A145-49C2-8BF4-AF9AA146237A}" srcOrd="8" destOrd="0" presId="urn:microsoft.com/office/officeart/2005/8/layout/list1"/>
    <dgm:cxn modelId="{DBFB094C-C843-4325-9568-67FF682ED97D}" type="presParOf" srcId="{FB7CA29D-A145-49C2-8BF4-AF9AA146237A}" destId="{B3A526BE-6833-43F0-8651-3B0B512A04F3}" srcOrd="0" destOrd="0" presId="urn:microsoft.com/office/officeart/2005/8/layout/list1"/>
    <dgm:cxn modelId="{CC15E9BD-381C-409B-B06D-E86FC12B6EF3}" type="presParOf" srcId="{FB7CA29D-A145-49C2-8BF4-AF9AA146237A}" destId="{2A837FBA-BAE6-45C4-B025-99A1B6E7E326}" srcOrd="1" destOrd="0" presId="urn:microsoft.com/office/officeart/2005/8/layout/list1"/>
    <dgm:cxn modelId="{2A98AA20-F80B-4352-BFE3-0571D2C0F04D}" type="presParOf" srcId="{2D397754-82B1-45C3-B38F-FFE023055EAB}" destId="{AD1DB467-766E-4737-B8BB-AD1BE6D1BDAC}" srcOrd="9" destOrd="0" presId="urn:microsoft.com/office/officeart/2005/8/layout/list1"/>
    <dgm:cxn modelId="{FAC73CEF-E524-4B9F-9520-98FD5596DFD7}" type="presParOf" srcId="{2D397754-82B1-45C3-B38F-FFE023055EAB}" destId="{EC0C981E-A915-4A08-8C5E-00501B682366}" srcOrd="10" destOrd="0" presId="urn:microsoft.com/office/officeart/2005/8/layout/list1"/>
    <dgm:cxn modelId="{67BF378E-83DD-4D86-89AB-205668F175B8}" type="presParOf" srcId="{2D397754-82B1-45C3-B38F-FFE023055EAB}" destId="{ACDCE235-9423-400D-B862-E8586FB39D12}" srcOrd="11" destOrd="0" presId="urn:microsoft.com/office/officeart/2005/8/layout/list1"/>
    <dgm:cxn modelId="{BAB8CC65-FF42-4344-8E75-3DEF0D2EB989}" type="presParOf" srcId="{2D397754-82B1-45C3-B38F-FFE023055EAB}" destId="{BF7CAAAF-2079-465A-A286-CBE34AB83131}" srcOrd="12" destOrd="0" presId="urn:microsoft.com/office/officeart/2005/8/layout/list1"/>
    <dgm:cxn modelId="{3739EA69-61EC-47D1-B50A-4B344BDBB306}" type="presParOf" srcId="{BF7CAAAF-2079-465A-A286-CBE34AB83131}" destId="{4D1C414E-914D-401F-B4FF-BB2EDC0EA0D3}" srcOrd="0" destOrd="0" presId="urn:microsoft.com/office/officeart/2005/8/layout/list1"/>
    <dgm:cxn modelId="{7C553511-36A3-4A28-905E-CD2D51F89609}" type="presParOf" srcId="{BF7CAAAF-2079-465A-A286-CBE34AB83131}" destId="{E7F1C8E3-2EFC-47C7-9291-A2785144DE8B}" srcOrd="1" destOrd="0" presId="urn:microsoft.com/office/officeart/2005/8/layout/list1"/>
    <dgm:cxn modelId="{1D4E7FD2-1853-4B34-A4AE-74DC83B1E11B}" type="presParOf" srcId="{2D397754-82B1-45C3-B38F-FFE023055EAB}" destId="{667997B6-CF57-4395-A201-9145E2AB09E2}" srcOrd="13" destOrd="0" presId="urn:microsoft.com/office/officeart/2005/8/layout/list1"/>
    <dgm:cxn modelId="{E86BF58C-6AD7-4735-97D7-354F3053121E}" type="presParOf" srcId="{2D397754-82B1-45C3-B38F-FFE023055EAB}" destId="{8C4DCB4C-1F11-4BDB-B0A3-3A9AF2B561A3}" srcOrd="14" destOrd="0" presId="urn:microsoft.com/office/officeart/2005/8/layout/list1"/>
    <dgm:cxn modelId="{368DEF67-2518-4505-8A26-68179DE576A2}" type="presParOf" srcId="{2D397754-82B1-45C3-B38F-FFE023055EAB}" destId="{BAFC5211-2F71-4B11-8E14-823D869DCB78}" srcOrd="15" destOrd="0" presId="urn:microsoft.com/office/officeart/2005/8/layout/list1"/>
    <dgm:cxn modelId="{57C5F68D-A48D-405C-9E0D-38518DDF8E67}" type="presParOf" srcId="{2D397754-82B1-45C3-B38F-FFE023055EAB}" destId="{39B36C9B-5A3F-4EC7-B488-81979590C505}" srcOrd="16" destOrd="0" presId="urn:microsoft.com/office/officeart/2005/8/layout/list1"/>
    <dgm:cxn modelId="{26185AAE-F27A-4569-BC8B-C025CB406410}" type="presParOf" srcId="{39B36C9B-5A3F-4EC7-B488-81979590C505}" destId="{BA45F1C5-4610-4C4C-AC91-22093D03D470}" srcOrd="0" destOrd="0" presId="urn:microsoft.com/office/officeart/2005/8/layout/list1"/>
    <dgm:cxn modelId="{66BA08E3-4C59-4A67-B359-0C96DA49A357}" type="presParOf" srcId="{39B36C9B-5A3F-4EC7-B488-81979590C505}" destId="{5E156B63-5818-4EB9-BC2E-753E66122892}" srcOrd="1" destOrd="0" presId="urn:microsoft.com/office/officeart/2005/8/layout/list1"/>
    <dgm:cxn modelId="{D05DF28B-50BF-4033-97D4-71C0F968776C}" type="presParOf" srcId="{2D397754-82B1-45C3-B38F-FFE023055EAB}" destId="{E245F013-B835-4D2D-91F1-4E342719D30B}" srcOrd="17" destOrd="0" presId="urn:microsoft.com/office/officeart/2005/8/layout/list1"/>
    <dgm:cxn modelId="{8DAC9294-3C47-41ED-BC65-EAF1E18A1712}" type="presParOf" srcId="{2D397754-82B1-45C3-B38F-FFE023055EAB}" destId="{BD7F5E33-3FBC-47BD-8541-30B487C31B9E}"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F8446-5FB6-4B22-9A3E-7994D82D0963}">
      <dsp:nvSpPr>
        <dsp:cNvPr id="0" name=""/>
        <dsp:cNvSpPr/>
      </dsp:nvSpPr>
      <dsp:spPr>
        <a:xfrm>
          <a:off x="0" y="0"/>
          <a:ext cx="8991600" cy="2095500"/>
        </a:xfrm>
        <a:prstGeom prst="roundRect">
          <a:avLst>
            <a:gd name="adj" fmla="val 10000"/>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US" sz="3200" kern="1200" dirty="0" smtClean="0"/>
            <a:t>Gender-Specific Programs</a:t>
          </a:r>
          <a:endParaRPr lang="en-US" sz="3200" kern="1200" dirty="0"/>
        </a:p>
        <a:p>
          <a:pPr marL="228600" lvl="1" indent="-228600" algn="l" defTabSz="1111250">
            <a:lnSpc>
              <a:spcPct val="90000"/>
            </a:lnSpc>
            <a:spcBef>
              <a:spcPct val="0"/>
            </a:spcBef>
            <a:spcAft>
              <a:spcPct val="15000"/>
            </a:spcAft>
            <a:buChar char="••"/>
          </a:pPr>
          <a:r>
            <a:rPr lang="en-US" sz="2500" kern="1200" dirty="0" smtClean="0"/>
            <a:t>Women’s Program at FCRC</a:t>
          </a:r>
          <a:endParaRPr lang="en-US" sz="2500" kern="1200" dirty="0"/>
        </a:p>
        <a:p>
          <a:pPr marL="228600" lvl="1" indent="-228600" algn="l" defTabSz="1111250">
            <a:lnSpc>
              <a:spcPct val="90000"/>
            </a:lnSpc>
            <a:spcBef>
              <a:spcPct val="0"/>
            </a:spcBef>
            <a:spcAft>
              <a:spcPct val="15000"/>
            </a:spcAft>
            <a:buChar char="••"/>
          </a:pPr>
          <a:r>
            <a:rPr lang="en-US" sz="2500" kern="1200" dirty="0" smtClean="0"/>
            <a:t>Men’s Program at FCRC</a:t>
          </a:r>
          <a:endParaRPr lang="en-US" sz="2500" kern="1200" dirty="0"/>
        </a:p>
      </dsp:txBody>
      <dsp:txXfrm>
        <a:off x="2007870" y="0"/>
        <a:ext cx="6983730" cy="2095500"/>
      </dsp:txXfrm>
    </dsp:sp>
    <dsp:sp modelId="{FD474B52-A3DC-425A-B507-EB129A90CFDB}">
      <dsp:nvSpPr>
        <dsp:cNvPr id="0" name=""/>
        <dsp:cNvSpPr/>
      </dsp:nvSpPr>
      <dsp:spPr>
        <a:xfrm>
          <a:off x="209550" y="209550"/>
          <a:ext cx="1798320" cy="167640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0" r="-2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18BF89-9A66-40D1-AC7F-D14D61171E8B}">
      <dsp:nvSpPr>
        <dsp:cNvPr id="0" name=""/>
        <dsp:cNvSpPr/>
      </dsp:nvSpPr>
      <dsp:spPr>
        <a:xfrm>
          <a:off x="0" y="2305050"/>
          <a:ext cx="8991600" cy="2095500"/>
        </a:xfrm>
        <a:prstGeom prst="roundRect">
          <a:avLst>
            <a:gd name="adj" fmla="val 10000"/>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US" sz="3200" kern="1200" dirty="0" smtClean="0"/>
            <a:t>Family Therapy work</a:t>
          </a:r>
          <a:endParaRPr lang="en-US" sz="3200" kern="1200" dirty="0"/>
        </a:p>
        <a:p>
          <a:pPr marL="228600" lvl="1" indent="-228600" algn="l" defTabSz="1111250">
            <a:lnSpc>
              <a:spcPct val="90000"/>
            </a:lnSpc>
            <a:spcBef>
              <a:spcPct val="0"/>
            </a:spcBef>
            <a:spcAft>
              <a:spcPct val="15000"/>
            </a:spcAft>
            <a:buChar char="••"/>
          </a:pPr>
          <a:r>
            <a:rPr lang="en-US" sz="2500" kern="1200" dirty="0" smtClean="0"/>
            <a:t>Weekly calls with Primary Therapist</a:t>
          </a:r>
          <a:endParaRPr lang="en-US" sz="2500" kern="1200" dirty="0"/>
        </a:p>
        <a:p>
          <a:pPr marL="228600" lvl="1" indent="-228600" algn="l" defTabSz="1111250">
            <a:lnSpc>
              <a:spcPct val="90000"/>
            </a:lnSpc>
            <a:spcBef>
              <a:spcPct val="0"/>
            </a:spcBef>
            <a:spcAft>
              <a:spcPct val="15000"/>
            </a:spcAft>
            <a:buChar char="••"/>
          </a:pPr>
          <a:r>
            <a:rPr lang="en-US" sz="2500" kern="1200" dirty="0" smtClean="0"/>
            <a:t>Two-day Family Workshops </a:t>
          </a:r>
          <a:endParaRPr lang="en-US" sz="2500" kern="1200" dirty="0"/>
        </a:p>
        <a:p>
          <a:pPr marL="228600" lvl="1" indent="-228600" algn="l" defTabSz="1111250">
            <a:lnSpc>
              <a:spcPct val="90000"/>
            </a:lnSpc>
            <a:spcBef>
              <a:spcPct val="0"/>
            </a:spcBef>
            <a:spcAft>
              <a:spcPct val="15000"/>
            </a:spcAft>
            <a:buChar char="••"/>
          </a:pPr>
          <a:r>
            <a:rPr lang="en-US" sz="2500" kern="1200" dirty="0" smtClean="0"/>
            <a:t>Family therapy calls each week</a:t>
          </a:r>
          <a:endParaRPr lang="en-US" sz="2500" kern="1200" dirty="0"/>
        </a:p>
      </dsp:txBody>
      <dsp:txXfrm>
        <a:off x="2007870" y="2305050"/>
        <a:ext cx="6983730" cy="2095500"/>
      </dsp:txXfrm>
    </dsp:sp>
    <dsp:sp modelId="{8F0A92EB-CD3A-43BF-BF9E-BFF4FBAC25EF}">
      <dsp:nvSpPr>
        <dsp:cNvPr id="0" name=""/>
        <dsp:cNvSpPr/>
      </dsp:nvSpPr>
      <dsp:spPr>
        <a:xfrm>
          <a:off x="209550" y="2514599"/>
          <a:ext cx="1798320" cy="1676400"/>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9000" b="-1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614E67-9E84-443C-89C5-66C1DBBE8AB6}">
      <dsp:nvSpPr>
        <dsp:cNvPr id="0" name=""/>
        <dsp:cNvSpPr/>
      </dsp:nvSpPr>
      <dsp:spPr>
        <a:xfrm>
          <a:off x="0" y="4610100"/>
          <a:ext cx="8991600" cy="2095500"/>
        </a:xfrm>
        <a:prstGeom prst="roundRect">
          <a:avLst>
            <a:gd name="adj" fmla="val 10000"/>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US" sz="3200" kern="1200" dirty="0" err="1" smtClean="0"/>
            <a:t>Gorski</a:t>
          </a:r>
          <a:r>
            <a:rPr lang="en-US" sz="3200" kern="1200" dirty="0" smtClean="0"/>
            <a:t>-CENAPS</a:t>
          </a:r>
          <a:r>
            <a:rPr lang="en-US" sz="3200" kern="1200" dirty="0" smtClean="0">
              <a:latin typeface="Book Antiqua"/>
            </a:rPr>
            <a:t>©</a:t>
          </a:r>
          <a:r>
            <a:rPr lang="en-US" sz="3200" kern="1200" dirty="0" smtClean="0"/>
            <a:t> Relapse Track</a:t>
          </a:r>
          <a:endParaRPr lang="en-US" sz="3200" kern="1200" dirty="0"/>
        </a:p>
        <a:p>
          <a:pPr marL="228600" lvl="1" indent="-228600" algn="l" defTabSz="1111250">
            <a:lnSpc>
              <a:spcPct val="90000"/>
            </a:lnSpc>
            <a:spcBef>
              <a:spcPct val="0"/>
            </a:spcBef>
            <a:spcAft>
              <a:spcPct val="15000"/>
            </a:spcAft>
            <a:buChar char="••"/>
          </a:pPr>
          <a:r>
            <a:rPr lang="en-US" sz="2500" kern="1200" dirty="0" smtClean="0"/>
            <a:t>21-28 day minimum</a:t>
          </a:r>
          <a:endParaRPr lang="en-US" sz="2500" kern="1200" dirty="0"/>
        </a:p>
        <a:p>
          <a:pPr marL="228600" lvl="1" indent="-228600" algn="l" defTabSz="1111250">
            <a:lnSpc>
              <a:spcPct val="90000"/>
            </a:lnSpc>
            <a:spcBef>
              <a:spcPct val="0"/>
            </a:spcBef>
            <a:spcAft>
              <a:spcPct val="15000"/>
            </a:spcAft>
            <a:buChar char="••"/>
          </a:pPr>
          <a:r>
            <a:rPr lang="en-US" sz="2500" kern="1200" dirty="0" smtClean="0"/>
            <a:t>Successful return to Recovery Path</a:t>
          </a:r>
          <a:endParaRPr lang="en-US" sz="2500" kern="1200" dirty="0"/>
        </a:p>
      </dsp:txBody>
      <dsp:txXfrm>
        <a:off x="2007870" y="4610100"/>
        <a:ext cx="6983730" cy="2095500"/>
      </dsp:txXfrm>
    </dsp:sp>
    <dsp:sp modelId="{3931EDFB-68D5-4C1D-880E-40CD6C37D865}">
      <dsp:nvSpPr>
        <dsp:cNvPr id="0" name=""/>
        <dsp:cNvSpPr/>
      </dsp:nvSpPr>
      <dsp:spPr>
        <a:xfrm>
          <a:off x="209550" y="4819650"/>
          <a:ext cx="1798320" cy="167640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2000" r="-1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1BF3E4-2846-4B78-A109-6393C7B213B1}">
      <dsp:nvSpPr>
        <dsp:cNvPr id="0" name=""/>
        <dsp:cNvSpPr/>
      </dsp:nvSpPr>
      <dsp:spPr>
        <a:xfrm>
          <a:off x="0" y="5052965"/>
          <a:ext cx="8686800"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6B932A-7AA7-4B37-BBEF-B6B83E19CA77}">
      <dsp:nvSpPr>
        <dsp:cNvPr id="0" name=""/>
        <dsp:cNvSpPr/>
      </dsp:nvSpPr>
      <dsp:spPr>
        <a:xfrm>
          <a:off x="0" y="2882636"/>
          <a:ext cx="8686800"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300A8A4-38DC-4D1D-807C-E7B1EF9EFC9F}">
      <dsp:nvSpPr>
        <dsp:cNvPr id="0" name=""/>
        <dsp:cNvSpPr/>
      </dsp:nvSpPr>
      <dsp:spPr>
        <a:xfrm>
          <a:off x="0" y="712307"/>
          <a:ext cx="8686800"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77D2F7-793A-44E4-B5F1-367CBDB4D799}">
      <dsp:nvSpPr>
        <dsp:cNvPr id="0" name=""/>
        <dsp:cNvSpPr/>
      </dsp:nvSpPr>
      <dsp:spPr>
        <a:xfrm>
          <a:off x="2258567" y="794"/>
          <a:ext cx="6428232" cy="71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005" tIns="40005" rIns="40005" bIns="40005" numCol="1" spcCol="1270" anchor="b" anchorCtr="0">
          <a:noAutofit/>
        </a:bodyPr>
        <a:lstStyle/>
        <a:p>
          <a:pPr lvl="0" algn="l" defTabSz="933450">
            <a:lnSpc>
              <a:spcPct val="90000"/>
            </a:lnSpc>
            <a:spcBef>
              <a:spcPct val="0"/>
            </a:spcBef>
            <a:spcAft>
              <a:spcPct val="35000"/>
            </a:spcAft>
          </a:pPr>
          <a:r>
            <a:rPr lang="en-US" sz="2100" kern="1200" dirty="0" smtClean="0"/>
            <a:t>What sets Four Circles apart?</a:t>
          </a:r>
          <a:endParaRPr lang="en-US" sz="2100" kern="1200" dirty="0"/>
        </a:p>
      </dsp:txBody>
      <dsp:txXfrm>
        <a:off x="2258567" y="794"/>
        <a:ext cx="6428232" cy="711513"/>
      </dsp:txXfrm>
    </dsp:sp>
    <dsp:sp modelId="{3C2DFA9F-0D83-45D4-A0CF-D045F7BF4CDF}">
      <dsp:nvSpPr>
        <dsp:cNvPr id="0" name=""/>
        <dsp:cNvSpPr/>
      </dsp:nvSpPr>
      <dsp:spPr>
        <a:xfrm>
          <a:off x="0" y="794"/>
          <a:ext cx="2258568" cy="711513"/>
        </a:xfrm>
        <a:prstGeom prst="round2SameRect">
          <a:avLst>
            <a:gd name="adj1" fmla="val 16670"/>
            <a:gd name="adj2" fmla="val 0"/>
          </a:avLst>
        </a:prstGeom>
        <a:solidFill>
          <a:schemeClr val="accent1">
            <a:lumMod val="5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lvl="0" algn="ctr" defTabSz="933450">
            <a:lnSpc>
              <a:spcPct val="90000"/>
            </a:lnSpc>
            <a:spcBef>
              <a:spcPct val="0"/>
            </a:spcBef>
            <a:spcAft>
              <a:spcPct val="35000"/>
            </a:spcAft>
          </a:pPr>
          <a:r>
            <a:rPr lang="en-US" sz="2100" kern="1200" dirty="0" smtClean="0"/>
            <a:t>Program advantages</a:t>
          </a:r>
          <a:endParaRPr lang="en-US" sz="2100" kern="1200" dirty="0"/>
        </a:p>
      </dsp:txBody>
      <dsp:txXfrm>
        <a:off x="34739" y="35533"/>
        <a:ext cx="2189090" cy="676774"/>
      </dsp:txXfrm>
    </dsp:sp>
    <dsp:sp modelId="{225A8BF6-133B-4568-AC24-8C7A59624CA7}">
      <dsp:nvSpPr>
        <dsp:cNvPr id="0" name=""/>
        <dsp:cNvSpPr/>
      </dsp:nvSpPr>
      <dsp:spPr>
        <a:xfrm>
          <a:off x="0" y="712307"/>
          <a:ext cx="8686800" cy="1423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005" tIns="40005" rIns="40005" bIns="40005"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Open admissions, 7 days a week</a:t>
          </a:r>
          <a:endParaRPr lang="en-US" sz="1600" kern="1200" dirty="0"/>
        </a:p>
        <a:p>
          <a:pPr marL="171450" lvl="1" indent="-171450" algn="l" defTabSz="711200">
            <a:lnSpc>
              <a:spcPct val="90000"/>
            </a:lnSpc>
            <a:spcBef>
              <a:spcPct val="0"/>
            </a:spcBef>
            <a:spcAft>
              <a:spcPct val="15000"/>
            </a:spcAft>
            <a:buChar char="••"/>
          </a:pPr>
          <a:r>
            <a:rPr lang="en-US" sz="1600" kern="1200" dirty="0" smtClean="0"/>
            <a:t>Convenient to local medical and psychiatric appointments, if needed</a:t>
          </a:r>
          <a:endParaRPr lang="en-US" sz="1600" kern="1200" dirty="0"/>
        </a:p>
        <a:p>
          <a:pPr marL="171450" lvl="1" indent="-171450" algn="l" defTabSz="711200">
            <a:lnSpc>
              <a:spcPct val="90000"/>
            </a:lnSpc>
            <a:spcBef>
              <a:spcPct val="0"/>
            </a:spcBef>
            <a:spcAft>
              <a:spcPct val="15000"/>
            </a:spcAft>
            <a:buChar char="••"/>
          </a:pPr>
          <a:r>
            <a:rPr lang="en-US" sz="1600" kern="1200" dirty="0" smtClean="0"/>
            <a:t>42 day minimum stay with flexible length according to individual need</a:t>
          </a:r>
          <a:endParaRPr lang="en-US" sz="1600" kern="1200" dirty="0"/>
        </a:p>
        <a:p>
          <a:pPr marL="171450" lvl="1" indent="-171450" algn="l" defTabSz="711200">
            <a:lnSpc>
              <a:spcPct val="90000"/>
            </a:lnSpc>
            <a:spcBef>
              <a:spcPct val="0"/>
            </a:spcBef>
            <a:spcAft>
              <a:spcPct val="15000"/>
            </a:spcAft>
            <a:buChar char="••"/>
          </a:pPr>
          <a:r>
            <a:rPr lang="en-US" sz="1600" kern="1200" dirty="0" smtClean="0"/>
            <a:t>Hybrid Residential/Wilderness model </a:t>
          </a:r>
          <a:endParaRPr lang="en-US" sz="1600" kern="1200" dirty="0"/>
        </a:p>
      </dsp:txBody>
      <dsp:txXfrm>
        <a:off x="0" y="712307"/>
        <a:ext cx="8686800" cy="1423240"/>
      </dsp:txXfrm>
    </dsp:sp>
    <dsp:sp modelId="{6624FFCE-04C3-4B3A-A276-942EDEB7E4FF}">
      <dsp:nvSpPr>
        <dsp:cNvPr id="0" name=""/>
        <dsp:cNvSpPr/>
      </dsp:nvSpPr>
      <dsp:spPr>
        <a:xfrm>
          <a:off x="2258567" y="2171123"/>
          <a:ext cx="6428232" cy="71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005" tIns="40005" rIns="40005" bIns="40005" numCol="1" spcCol="1270" anchor="b" anchorCtr="0">
          <a:noAutofit/>
        </a:bodyPr>
        <a:lstStyle/>
        <a:p>
          <a:pPr lvl="0" algn="l" defTabSz="933450">
            <a:lnSpc>
              <a:spcPct val="90000"/>
            </a:lnSpc>
            <a:spcBef>
              <a:spcPct val="0"/>
            </a:spcBef>
            <a:spcAft>
              <a:spcPct val="35000"/>
            </a:spcAft>
          </a:pPr>
          <a:r>
            <a:rPr lang="en-US" sz="2100" kern="1200" dirty="0" smtClean="0"/>
            <a:t>Four Circles Clinical Excellence</a:t>
          </a:r>
          <a:endParaRPr lang="en-US" sz="2100" kern="1200" dirty="0"/>
        </a:p>
      </dsp:txBody>
      <dsp:txXfrm>
        <a:off x="2258567" y="2171123"/>
        <a:ext cx="6428232" cy="711513"/>
      </dsp:txXfrm>
    </dsp:sp>
    <dsp:sp modelId="{0C7A48C9-4BB2-45CD-914A-6CD550B4CEA7}">
      <dsp:nvSpPr>
        <dsp:cNvPr id="0" name=""/>
        <dsp:cNvSpPr/>
      </dsp:nvSpPr>
      <dsp:spPr>
        <a:xfrm>
          <a:off x="0" y="2171123"/>
          <a:ext cx="2258568" cy="711513"/>
        </a:xfrm>
        <a:prstGeom prst="round2SameRect">
          <a:avLst>
            <a:gd name="adj1" fmla="val 16670"/>
            <a:gd name="adj2" fmla="val 0"/>
          </a:avLst>
        </a:prstGeom>
        <a:solidFill>
          <a:schemeClr val="accent1">
            <a:lumMod val="5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lvl="0" algn="ctr" defTabSz="933450">
            <a:lnSpc>
              <a:spcPct val="90000"/>
            </a:lnSpc>
            <a:spcBef>
              <a:spcPct val="0"/>
            </a:spcBef>
            <a:spcAft>
              <a:spcPct val="35000"/>
            </a:spcAft>
          </a:pPr>
          <a:r>
            <a:rPr lang="en-US" sz="2100" kern="1200" dirty="0" smtClean="0"/>
            <a:t>Program Features</a:t>
          </a:r>
          <a:endParaRPr lang="en-US" sz="2100" kern="1200" dirty="0"/>
        </a:p>
      </dsp:txBody>
      <dsp:txXfrm>
        <a:off x="34739" y="2205862"/>
        <a:ext cx="2189090" cy="676774"/>
      </dsp:txXfrm>
    </dsp:sp>
    <dsp:sp modelId="{06A72831-AE54-4081-A4B8-210324CAE69D}">
      <dsp:nvSpPr>
        <dsp:cNvPr id="0" name=""/>
        <dsp:cNvSpPr/>
      </dsp:nvSpPr>
      <dsp:spPr>
        <a:xfrm>
          <a:off x="0" y="2882636"/>
          <a:ext cx="8686800" cy="1423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005" tIns="40005" rIns="40005" bIns="40005"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Bio-Psycho Social assessment for all new clients</a:t>
          </a:r>
          <a:endParaRPr lang="en-US" sz="1600" kern="1200" dirty="0"/>
        </a:p>
        <a:p>
          <a:pPr marL="171450" lvl="1" indent="-171450" algn="l" defTabSz="711200">
            <a:lnSpc>
              <a:spcPct val="90000"/>
            </a:lnSpc>
            <a:spcBef>
              <a:spcPct val="0"/>
            </a:spcBef>
            <a:spcAft>
              <a:spcPct val="15000"/>
            </a:spcAft>
            <a:buChar char="••"/>
          </a:pPr>
          <a:r>
            <a:rPr lang="en-US" sz="1600" kern="1200" dirty="0" smtClean="0"/>
            <a:t>Comprehensive Psychological testing available on campus as optional service</a:t>
          </a:r>
          <a:endParaRPr lang="en-US" sz="1600" kern="1200" dirty="0"/>
        </a:p>
        <a:p>
          <a:pPr marL="171450" lvl="1" indent="-171450" algn="l" defTabSz="711200">
            <a:lnSpc>
              <a:spcPct val="90000"/>
            </a:lnSpc>
            <a:spcBef>
              <a:spcPct val="0"/>
            </a:spcBef>
            <a:spcAft>
              <a:spcPct val="15000"/>
            </a:spcAft>
            <a:buChar char="••"/>
          </a:pPr>
          <a:r>
            <a:rPr lang="en-US" sz="1600" kern="1200" dirty="0" smtClean="0"/>
            <a:t>Individualized, strength-based treatment plan</a:t>
          </a:r>
          <a:endParaRPr lang="en-US" sz="1600" kern="1200" dirty="0"/>
        </a:p>
        <a:p>
          <a:pPr marL="171450" lvl="1" indent="-171450" algn="l" defTabSz="711200">
            <a:lnSpc>
              <a:spcPct val="90000"/>
            </a:lnSpc>
            <a:spcBef>
              <a:spcPct val="0"/>
            </a:spcBef>
            <a:spcAft>
              <a:spcPct val="15000"/>
            </a:spcAft>
            <a:buChar char="••"/>
          </a:pPr>
          <a:r>
            <a:rPr lang="en-US" sz="1600" kern="1200" dirty="0" smtClean="0"/>
            <a:t>Entire Clinical team comprised of Master’s and Doctorate level therapists</a:t>
          </a:r>
          <a:endParaRPr lang="en-US" sz="1600" kern="1200" dirty="0"/>
        </a:p>
        <a:p>
          <a:pPr marL="171450" lvl="1" indent="-171450" algn="l" defTabSz="711200">
            <a:lnSpc>
              <a:spcPct val="90000"/>
            </a:lnSpc>
            <a:spcBef>
              <a:spcPct val="0"/>
            </a:spcBef>
            <a:spcAft>
              <a:spcPct val="15000"/>
            </a:spcAft>
            <a:buChar char="••"/>
          </a:pPr>
          <a:endParaRPr lang="en-US" sz="1600" kern="1200" dirty="0"/>
        </a:p>
      </dsp:txBody>
      <dsp:txXfrm>
        <a:off x="0" y="2882636"/>
        <a:ext cx="8686800" cy="1423240"/>
      </dsp:txXfrm>
    </dsp:sp>
    <dsp:sp modelId="{3A1297FA-1C4C-4565-88D0-08C0050A78F6}">
      <dsp:nvSpPr>
        <dsp:cNvPr id="0" name=""/>
        <dsp:cNvSpPr/>
      </dsp:nvSpPr>
      <dsp:spPr>
        <a:xfrm>
          <a:off x="2258567" y="4341452"/>
          <a:ext cx="6428232" cy="71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005" tIns="40005" rIns="40005" bIns="40005" numCol="1" spcCol="1270" anchor="b" anchorCtr="0">
          <a:noAutofit/>
        </a:bodyPr>
        <a:lstStyle/>
        <a:p>
          <a:pPr lvl="0" algn="l" defTabSz="933450">
            <a:lnSpc>
              <a:spcPct val="90000"/>
            </a:lnSpc>
            <a:spcBef>
              <a:spcPct val="0"/>
            </a:spcBef>
            <a:spcAft>
              <a:spcPct val="35000"/>
            </a:spcAft>
          </a:pPr>
          <a:r>
            <a:rPr lang="en-US" sz="2100" kern="1200" dirty="0" smtClean="0"/>
            <a:t>Both short and long-term effectiveness</a:t>
          </a:r>
          <a:endParaRPr lang="en-US" sz="2100" kern="1200" dirty="0"/>
        </a:p>
      </dsp:txBody>
      <dsp:txXfrm>
        <a:off x="2258567" y="4341452"/>
        <a:ext cx="6428232" cy="711513"/>
      </dsp:txXfrm>
    </dsp:sp>
    <dsp:sp modelId="{EF648EAD-07A4-4307-B22C-3468C6552BA4}">
      <dsp:nvSpPr>
        <dsp:cNvPr id="0" name=""/>
        <dsp:cNvSpPr/>
      </dsp:nvSpPr>
      <dsp:spPr>
        <a:xfrm>
          <a:off x="0" y="4341452"/>
          <a:ext cx="2258568" cy="711513"/>
        </a:xfrm>
        <a:prstGeom prst="round2SameRect">
          <a:avLst>
            <a:gd name="adj1" fmla="val 16670"/>
            <a:gd name="adj2" fmla="val 0"/>
          </a:avLst>
        </a:prstGeom>
        <a:solidFill>
          <a:schemeClr val="accent1">
            <a:lumMod val="5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lvl="0" algn="ctr" defTabSz="933450">
            <a:lnSpc>
              <a:spcPct val="90000"/>
            </a:lnSpc>
            <a:spcBef>
              <a:spcPct val="0"/>
            </a:spcBef>
            <a:spcAft>
              <a:spcPct val="35000"/>
            </a:spcAft>
          </a:pPr>
          <a:r>
            <a:rPr lang="en-US" sz="2100" kern="1200" dirty="0" smtClean="0"/>
            <a:t>Program Success</a:t>
          </a:r>
          <a:endParaRPr lang="en-US" sz="2100" kern="1200" dirty="0"/>
        </a:p>
      </dsp:txBody>
      <dsp:txXfrm>
        <a:off x="34739" y="4376191"/>
        <a:ext cx="2189090" cy="676774"/>
      </dsp:txXfrm>
    </dsp:sp>
    <dsp:sp modelId="{7B0E3012-1CBC-40E3-8B1B-202A88398CB5}">
      <dsp:nvSpPr>
        <dsp:cNvPr id="0" name=""/>
        <dsp:cNvSpPr/>
      </dsp:nvSpPr>
      <dsp:spPr>
        <a:xfrm>
          <a:off x="0" y="5052965"/>
          <a:ext cx="8686800" cy="1423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005" tIns="40005" rIns="40005" bIns="40005"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88 percent of all admits complete treatment at Four Circles</a:t>
          </a:r>
          <a:endParaRPr lang="en-US" sz="1600" kern="1200" dirty="0"/>
        </a:p>
        <a:p>
          <a:pPr marL="171450" lvl="1" indent="-171450" algn="l" defTabSz="711200">
            <a:lnSpc>
              <a:spcPct val="90000"/>
            </a:lnSpc>
            <a:spcBef>
              <a:spcPct val="0"/>
            </a:spcBef>
            <a:spcAft>
              <a:spcPct val="15000"/>
            </a:spcAft>
            <a:buChar char="••"/>
          </a:pPr>
          <a:r>
            <a:rPr lang="en-US" sz="1600" kern="1200" dirty="0" smtClean="0"/>
            <a:t>97 percent of all graduates agree to continued care plan</a:t>
          </a:r>
          <a:endParaRPr lang="en-US" sz="1600" kern="1200" dirty="0"/>
        </a:p>
        <a:p>
          <a:pPr marL="171450" lvl="1" indent="-171450" algn="l" defTabSz="711200">
            <a:lnSpc>
              <a:spcPct val="90000"/>
            </a:lnSpc>
            <a:spcBef>
              <a:spcPct val="0"/>
            </a:spcBef>
            <a:spcAft>
              <a:spcPct val="15000"/>
            </a:spcAft>
            <a:buChar char="••"/>
          </a:pPr>
          <a:r>
            <a:rPr lang="en-US" sz="1600" kern="1200" dirty="0" smtClean="0"/>
            <a:t>95 percent family and professional satisfaction rate (Aspen programs survey)</a:t>
          </a:r>
          <a:endParaRPr lang="en-US" sz="1600" kern="1200" dirty="0"/>
        </a:p>
        <a:p>
          <a:pPr marL="171450" lvl="1" indent="-171450" algn="l" defTabSz="711200">
            <a:lnSpc>
              <a:spcPct val="90000"/>
            </a:lnSpc>
            <a:spcBef>
              <a:spcPct val="0"/>
            </a:spcBef>
            <a:spcAft>
              <a:spcPct val="15000"/>
            </a:spcAft>
            <a:buChar char="••"/>
          </a:pPr>
          <a:r>
            <a:rPr lang="en-US" sz="1600" kern="1200" dirty="0" smtClean="0">
              <a:solidFill>
                <a:schemeClr val="tx1"/>
              </a:solidFill>
            </a:rPr>
            <a:t>Sustained Recovery Rate 2 - 3 times better than national average (University of Arkansas Study)</a:t>
          </a:r>
          <a:endParaRPr lang="en-US" sz="1600" kern="1200" dirty="0">
            <a:solidFill>
              <a:schemeClr val="tx1"/>
            </a:solidFill>
          </a:endParaRPr>
        </a:p>
      </dsp:txBody>
      <dsp:txXfrm>
        <a:off x="0" y="5052965"/>
        <a:ext cx="8686800" cy="14232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81BFDC-CE41-4F56-B9C6-DD5C1DA72281}">
      <dsp:nvSpPr>
        <dsp:cNvPr id="0" name=""/>
        <dsp:cNvSpPr/>
      </dsp:nvSpPr>
      <dsp:spPr>
        <a:xfrm>
          <a:off x="0" y="0"/>
          <a:ext cx="777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367418-CD6B-4A53-8CE6-8F85DD728204}">
      <dsp:nvSpPr>
        <dsp:cNvPr id="0" name=""/>
        <dsp:cNvSpPr/>
      </dsp:nvSpPr>
      <dsp:spPr>
        <a:xfrm>
          <a:off x="0" y="0"/>
          <a:ext cx="1554480" cy="2971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endParaRPr lang="en-US" sz="6500" kern="1200" dirty="0"/>
        </a:p>
      </dsp:txBody>
      <dsp:txXfrm>
        <a:off x="0" y="0"/>
        <a:ext cx="1554480" cy="2971800"/>
      </dsp:txXfrm>
    </dsp:sp>
    <dsp:sp modelId="{A7B04C90-2FDA-44D6-8AAA-1A9E35651DED}">
      <dsp:nvSpPr>
        <dsp:cNvPr id="0" name=""/>
        <dsp:cNvSpPr/>
      </dsp:nvSpPr>
      <dsp:spPr>
        <a:xfrm>
          <a:off x="1671066" y="23398"/>
          <a:ext cx="6101334" cy="467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 Current level of functioning</a:t>
          </a:r>
          <a:endParaRPr lang="en-US" sz="1600" kern="1200" dirty="0"/>
        </a:p>
      </dsp:txBody>
      <dsp:txXfrm>
        <a:off x="1671066" y="23398"/>
        <a:ext cx="6101334" cy="467971"/>
      </dsp:txXfrm>
    </dsp:sp>
    <dsp:sp modelId="{267AC209-22E9-47AC-8C95-A516763B8909}">
      <dsp:nvSpPr>
        <dsp:cNvPr id="0" name=""/>
        <dsp:cNvSpPr/>
      </dsp:nvSpPr>
      <dsp:spPr>
        <a:xfrm>
          <a:off x="1554480" y="491370"/>
          <a:ext cx="621792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B8C92A-565F-4FE6-A623-C1E59E60FC01}">
      <dsp:nvSpPr>
        <dsp:cNvPr id="0" name=""/>
        <dsp:cNvSpPr/>
      </dsp:nvSpPr>
      <dsp:spPr>
        <a:xfrm>
          <a:off x="1671066" y="514768"/>
          <a:ext cx="6101334" cy="467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 Possible emerging psychopathology </a:t>
          </a:r>
          <a:endParaRPr lang="en-US" sz="1600" kern="1200" dirty="0"/>
        </a:p>
      </dsp:txBody>
      <dsp:txXfrm>
        <a:off x="1671066" y="514768"/>
        <a:ext cx="6101334" cy="467971"/>
      </dsp:txXfrm>
    </dsp:sp>
    <dsp:sp modelId="{020BF271-39E3-44B9-9E6A-BB7DCC53FD2D}">
      <dsp:nvSpPr>
        <dsp:cNvPr id="0" name=""/>
        <dsp:cNvSpPr/>
      </dsp:nvSpPr>
      <dsp:spPr>
        <a:xfrm>
          <a:off x="1554480" y="982740"/>
          <a:ext cx="621792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89E994-C56B-493A-91F1-824EE1D60FB8}">
      <dsp:nvSpPr>
        <dsp:cNvPr id="0" name=""/>
        <dsp:cNvSpPr/>
      </dsp:nvSpPr>
      <dsp:spPr>
        <a:xfrm>
          <a:off x="1671066" y="1006138"/>
          <a:ext cx="6101334" cy="467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 Any underlying learning difficulties</a:t>
          </a:r>
          <a:endParaRPr lang="en-US" sz="1600" kern="1200" dirty="0"/>
        </a:p>
      </dsp:txBody>
      <dsp:txXfrm>
        <a:off x="1671066" y="1006138"/>
        <a:ext cx="6101334" cy="467971"/>
      </dsp:txXfrm>
    </dsp:sp>
    <dsp:sp modelId="{65D3100F-9F54-4670-B5DB-DD2BAC06EF06}">
      <dsp:nvSpPr>
        <dsp:cNvPr id="0" name=""/>
        <dsp:cNvSpPr/>
      </dsp:nvSpPr>
      <dsp:spPr>
        <a:xfrm>
          <a:off x="1554480" y="1474110"/>
          <a:ext cx="621792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6414FA-3507-4786-AA9F-3170FB06C3D9}">
      <dsp:nvSpPr>
        <dsp:cNvPr id="0" name=""/>
        <dsp:cNvSpPr/>
      </dsp:nvSpPr>
      <dsp:spPr>
        <a:xfrm>
          <a:off x="1671066" y="1497508"/>
          <a:ext cx="6101334" cy="467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 Identification of risk factors</a:t>
          </a:r>
          <a:endParaRPr lang="en-US" sz="1600" kern="1200" dirty="0"/>
        </a:p>
      </dsp:txBody>
      <dsp:txXfrm>
        <a:off x="1671066" y="1497508"/>
        <a:ext cx="6101334" cy="467971"/>
      </dsp:txXfrm>
    </dsp:sp>
    <dsp:sp modelId="{B099A58E-CF9F-4EFF-AD15-F26C2DAD6CE9}">
      <dsp:nvSpPr>
        <dsp:cNvPr id="0" name=""/>
        <dsp:cNvSpPr/>
      </dsp:nvSpPr>
      <dsp:spPr>
        <a:xfrm>
          <a:off x="1554480" y="1965480"/>
          <a:ext cx="621792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AE2682B-A116-4A9D-95E3-0FBC95E99D1B}">
      <dsp:nvSpPr>
        <dsp:cNvPr id="0" name=""/>
        <dsp:cNvSpPr/>
      </dsp:nvSpPr>
      <dsp:spPr>
        <a:xfrm>
          <a:off x="1671066" y="1988878"/>
          <a:ext cx="6101334" cy="467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 Recommendations for maximizing recovery and success</a:t>
          </a:r>
          <a:endParaRPr lang="en-US" sz="1600" kern="1200" dirty="0"/>
        </a:p>
      </dsp:txBody>
      <dsp:txXfrm>
        <a:off x="1671066" y="1988878"/>
        <a:ext cx="6101334" cy="467971"/>
      </dsp:txXfrm>
    </dsp:sp>
    <dsp:sp modelId="{B618C53D-3A49-4E32-88CE-D0D01554FB85}">
      <dsp:nvSpPr>
        <dsp:cNvPr id="0" name=""/>
        <dsp:cNvSpPr/>
      </dsp:nvSpPr>
      <dsp:spPr>
        <a:xfrm>
          <a:off x="1554480" y="2456850"/>
          <a:ext cx="621792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E959E7-8BA6-43E7-8982-19AE437FA65A}">
      <dsp:nvSpPr>
        <dsp:cNvPr id="0" name=""/>
        <dsp:cNvSpPr/>
      </dsp:nvSpPr>
      <dsp:spPr>
        <a:xfrm>
          <a:off x="1671066" y="2480248"/>
          <a:ext cx="6101334" cy="467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 Career and vocational testing is included</a:t>
          </a:r>
          <a:endParaRPr lang="en-US" sz="1600" kern="1200" dirty="0"/>
        </a:p>
      </dsp:txBody>
      <dsp:txXfrm>
        <a:off x="1671066" y="2480248"/>
        <a:ext cx="6101334" cy="467971"/>
      </dsp:txXfrm>
    </dsp:sp>
    <dsp:sp modelId="{5E8F6227-205E-4993-812E-8D79A50CF36B}">
      <dsp:nvSpPr>
        <dsp:cNvPr id="0" name=""/>
        <dsp:cNvSpPr/>
      </dsp:nvSpPr>
      <dsp:spPr>
        <a:xfrm>
          <a:off x="1554480" y="2948220"/>
          <a:ext cx="621792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6A115E-DBB9-4BA4-ADDB-855AF9C85EA4}">
      <dsp:nvSpPr>
        <dsp:cNvPr id="0" name=""/>
        <dsp:cNvSpPr/>
      </dsp:nvSpPr>
      <dsp:spPr>
        <a:xfrm>
          <a:off x="0" y="0"/>
          <a:ext cx="7772400" cy="1427400"/>
        </a:xfrm>
        <a:prstGeom prst="round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A comprehensive battery of psychological, educational, and career/vocational testing is available as an optional service.  A thorough psychological evaluation provides relevant and important information about the client’s:</a:t>
          </a:r>
          <a:endParaRPr lang="en-US" sz="2000" kern="1200" dirty="0"/>
        </a:p>
      </dsp:txBody>
      <dsp:txXfrm>
        <a:off x="69680" y="69680"/>
        <a:ext cx="7633040" cy="12880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336446-72C4-4FD4-9D18-D4DBF94BF69C}">
      <dsp:nvSpPr>
        <dsp:cNvPr id="0" name=""/>
        <dsp:cNvSpPr/>
      </dsp:nvSpPr>
      <dsp:spPr>
        <a:xfrm rot="16200000">
          <a:off x="609599" y="-609599"/>
          <a:ext cx="3200400" cy="4419600"/>
        </a:xfrm>
        <a:prstGeom prst="round1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kern="1200" dirty="0" smtClean="0"/>
            <a:t>Weekly phone calls with Primary Therapist and weekly Family Support Calls</a:t>
          </a:r>
          <a:endParaRPr lang="en-US" sz="3000" kern="1200" dirty="0"/>
        </a:p>
      </dsp:txBody>
      <dsp:txXfrm rot="5400000">
        <a:off x="-1" y="1"/>
        <a:ext cx="4419600" cy="2400300"/>
      </dsp:txXfrm>
    </dsp:sp>
    <dsp:sp modelId="{0D81A196-BA53-4959-BC5C-653236CD5063}">
      <dsp:nvSpPr>
        <dsp:cNvPr id="0" name=""/>
        <dsp:cNvSpPr/>
      </dsp:nvSpPr>
      <dsp:spPr>
        <a:xfrm>
          <a:off x="4419600" y="0"/>
          <a:ext cx="4419600" cy="3200400"/>
        </a:xfrm>
        <a:prstGeom prst="round1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kern="1200" dirty="0" smtClean="0"/>
            <a:t>Suggested readings from a clinical perspective </a:t>
          </a:r>
          <a:endParaRPr lang="en-US" sz="3000" kern="1200" dirty="0"/>
        </a:p>
      </dsp:txBody>
      <dsp:txXfrm>
        <a:off x="4419600" y="0"/>
        <a:ext cx="4419600" cy="2400300"/>
      </dsp:txXfrm>
    </dsp:sp>
    <dsp:sp modelId="{24CFEFDE-4ACE-40E9-A4D5-238A97AFA161}">
      <dsp:nvSpPr>
        <dsp:cNvPr id="0" name=""/>
        <dsp:cNvSpPr/>
      </dsp:nvSpPr>
      <dsp:spPr>
        <a:xfrm rot="10800000">
          <a:off x="0" y="3200400"/>
          <a:ext cx="4419600" cy="3200400"/>
        </a:xfrm>
        <a:prstGeom prst="round1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kern="1200" dirty="0" smtClean="0"/>
            <a:t>Program designed Family Workbook</a:t>
          </a:r>
          <a:endParaRPr lang="en-US" sz="3000" kern="1200" dirty="0"/>
        </a:p>
      </dsp:txBody>
      <dsp:txXfrm rot="10800000">
        <a:off x="0" y="4000500"/>
        <a:ext cx="4419600" cy="2400300"/>
      </dsp:txXfrm>
    </dsp:sp>
    <dsp:sp modelId="{005CEC62-618F-484C-A37F-17329219BD21}">
      <dsp:nvSpPr>
        <dsp:cNvPr id="0" name=""/>
        <dsp:cNvSpPr/>
      </dsp:nvSpPr>
      <dsp:spPr>
        <a:xfrm rot="5400000">
          <a:off x="5029199" y="2590800"/>
          <a:ext cx="3200400" cy="4419600"/>
        </a:xfrm>
        <a:prstGeom prst="round1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kern="1200" dirty="0" smtClean="0"/>
            <a:t>Intensive Family Systems Workshop with Multi-Family Adventure Therapy</a:t>
          </a:r>
          <a:endParaRPr lang="en-US" sz="3000" kern="1200" dirty="0"/>
        </a:p>
      </dsp:txBody>
      <dsp:txXfrm rot="-5400000">
        <a:off x="4419600" y="4000500"/>
        <a:ext cx="4419600" cy="2400300"/>
      </dsp:txXfrm>
    </dsp:sp>
    <dsp:sp modelId="{6AC83BC3-7873-4801-8337-5A76655B881F}">
      <dsp:nvSpPr>
        <dsp:cNvPr id="0" name=""/>
        <dsp:cNvSpPr/>
      </dsp:nvSpPr>
      <dsp:spPr>
        <a:xfrm>
          <a:off x="3093720" y="2480310"/>
          <a:ext cx="2651760" cy="1600200"/>
        </a:xfrm>
        <a:prstGeom prst="roundRect">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endParaRPr lang="en-US" sz="3000" kern="1200"/>
        </a:p>
      </dsp:txBody>
      <dsp:txXfrm>
        <a:off x="3171835" y="2558425"/>
        <a:ext cx="2495530" cy="144397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609FE0-CF53-4E4D-96C1-47C08E3E02E3}">
      <dsp:nvSpPr>
        <dsp:cNvPr id="0" name=""/>
        <dsp:cNvSpPr/>
      </dsp:nvSpPr>
      <dsp:spPr>
        <a:xfrm rot="16200000">
          <a:off x="590550" y="-590550"/>
          <a:ext cx="3162300" cy="4343400"/>
        </a:xfrm>
        <a:prstGeom prst="round1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kern="1200" dirty="0" smtClean="0"/>
            <a:t>Therapeutic support to help clients successfully                re-integrate into their recovery plan</a:t>
          </a:r>
          <a:endParaRPr lang="en-US" sz="2500" kern="1200" dirty="0"/>
        </a:p>
      </dsp:txBody>
      <dsp:txXfrm rot="5400000">
        <a:off x="0" y="0"/>
        <a:ext cx="4343400" cy="2371725"/>
      </dsp:txXfrm>
    </dsp:sp>
    <dsp:sp modelId="{78DE55C4-12E3-48EA-B24B-22B3314B5BBA}">
      <dsp:nvSpPr>
        <dsp:cNvPr id="0" name=""/>
        <dsp:cNvSpPr/>
      </dsp:nvSpPr>
      <dsp:spPr>
        <a:xfrm>
          <a:off x="4343400" y="0"/>
          <a:ext cx="4343400" cy="3162300"/>
        </a:xfrm>
        <a:prstGeom prst="round1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kern="1200" dirty="0" smtClean="0"/>
            <a:t>Treatment setting incorporates both residential and wilderness programming</a:t>
          </a:r>
          <a:endParaRPr lang="en-US" sz="2500" kern="1200" dirty="0"/>
        </a:p>
      </dsp:txBody>
      <dsp:txXfrm>
        <a:off x="4343400" y="0"/>
        <a:ext cx="4343400" cy="2371725"/>
      </dsp:txXfrm>
    </dsp:sp>
    <dsp:sp modelId="{B2ACAEAC-D0DC-42E5-B6BB-574268B0D2A3}">
      <dsp:nvSpPr>
        <dsp:cNvPr id="0" name=""/>
        <dsp:cNvSpPr/>
      </dsp:nvSpPr>
      <dsp:spPr>
        <a:xfrm rot="10800000">
          <a:off x="0" y="3124194"/>
          <a:ext cx="4343400" cy="3162300"/>
        </a:xfrm>
        <a:prstGeom prst="round1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kern="1200" dirty="0" smtClean="0"/>
            <a:t>21 day minimum curriculum and structured aftercare planning with a </a:t>
          </a:r>
          <a:r>
            <a:rPr lang="en-US" sz="2500" kern="1200" dirty="0" err="1" smtClean="0"/>
            <a:t>Gorski</a:t>
          </a:r>
          <a:r>
            <a:rPr lang="en-US" sz="2500" kern="1200" dirty="0" smtClean="0"/>
            <a:t>-CENAPS</a:t>
          </a:r>
          <a:r>
            <a:rPr lang="en-US" sz="2500" kern="1200" dirty="0" smtClean="0">
              <a:latin typeface="Book Antiqua"/>
            </a:rPr>
            <a:t>©</a:t>
          </a:r>
          <a:r>
            <a:rPr lang="en-US" sz="2500" kern="1200" dirty="0" smtClean="0"/>
            <a:t> trained therapist</a:t>
          </a:r>
          <a:endParaRPr lang="en-US" sz="2500" kern="1200" dirty="0"/>
        </a:p>
      </dsp:txBody>
      <dsp:txXfrm rot="10800000">
        <a:off x="0" y="3914769"/>
        <a:ext cx="4343400" cy="2371725"/>
      </dsp:txXfrm>
    </dsp:sp>
    <dsp:sp modelId="{C16C44C9-9D39-499B-811A-676ACCC67B92}">
      <dsp:nvSpPr>
        <dsp:cNvPr id="0" name=""/>
        <dsp:cNvSpPr/>
      </dsp:nvSpPr>
      <dsp:spPr>
        <a:xfrm rot="5400000">
          <a:off x="4933950" y="2533644"/>
          <a:ext cx="3162300" cy="4343400"/>
        </a:xfrm>
        <a:prstGeom prst="round1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kern="1200" dirty="0" smtClean="0"/>
            <a:t>Special pricing for clients referred by transitional living programs</a:t>
          </a:r>
          <a:endParaRPr lang="en-US" sz="2500" kern="1200" dirty="0"/>
        </a:p>
      </dsp:txBody>
      <dsp:txXfrm rot="-5400000">
        <a:off x="4343400" y="3914768"/>
        <a:ext cx="4343400" cy="2371725"/>
      </dsp:txXfrm>
    </dsp:sp>
    <dsp:sp modelId="{6B7F2BB4-2431-4DEB-BA69-4B23BAE7577D}">
      <dsp:nvSpPr>
        <dsp:cNvPr id="0" name=""/>
        <dsp:cNvSpPr/>
      </dsp:nvSpPr>
      <dsp:spPr>
        <a:xfrm>
          <a:off x="3040380" y="2371724"/>
          <a:ext cx="2606040" cy="1581150"/>
        </a:xfrm>
        <a:prstGeom prst="roundRect">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endParaRPr lang="en-US" sz="2500" kern="1200" dirty="0"/>
        </a:p>
      </dsp:txBody>
      <dsp:txXfrm>
        <a:off x="3117565" y="2448909"/>
        <a:ext cx="2451670" cy="14267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8.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45A11C59-A0A7-4226-995A-A31DB1A08573}" type="datetimeFigureOut">
              <a:rPr lang="en-US" smtClean="0"/>
              <a:t>3/27/2012</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BE408639-C3C5-40CC-BA89-58FF85BB98AB}" type="slidenum">
              <a:rPr lang="en-US" smtClean="0"/>
              <a:t>‹#›</a:t>
            </a:fld>
            <a:endParaRPr lang="en-US"/>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A11C59-A0A7-4226-995A-A31DB1A08573}" type="datetimeFigureOut">
              <a:rPr lang="en-US" smtClean="0"/>
              <a:t>3/27/2012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408639-C3C5-40CC-BA89-58FF85BB98A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A11C59-A0A7-4226-995A-A31DB1A08573}" type="datetimeFigureOut">
              <a:rPr lang="en-US" smtClean="0"/>
              <a:t>3/27/2012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408639-C3C5-40CC-BA89-58FF85BB98A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A11C59-A0A7-4226-995A-A31DB1A08573}" type="datetimeFigureOut">
              <a:rPr lang="en-US" smtClean="0"/>
              <a:t>3/27/2012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408639-C3C5-40CC-BA89-58FF85BB98A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45A11C59-A0A7-4226-995A-A31DB1A08573}" type="datetimeFigureOut">
              <a:rPr lang="en-US" smtClean="0"/>
              <a:t>3/27/2012</a:t>
            </a:fld>
            <a:endParaRPr lang="en-US"/>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408639-C3C5-40CC-BA89-58FF85BB98AB}" type="slidenum">
              <a:rPr lang="en-US" smtClean="0"/>
              <a:t>‹#›</a:t>
            </a:fld>
            <a:endParaRPr lang="en-US"/>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smtClean="0"/>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5A11C59-A0A7-4226-995A-A31DB1A08573}" type="datetimeFigureOut">
              <a:rPr lang="en-US" smtClean="0"/>
              <a:t>3/27/2012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408639-C3C5-40CC-BA89-58FF85BB98A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5A11C59-A0A7-4226-995A-A31DB1A08573}" type="datetimeFigureOut">
              <a:rPr lang="en-US" smtClean="0"/>
              <a:t>3/27/2012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408639-C3C5-40CC-BA89-58FF85BB98A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5A11C59-A0A7-4226-995A-A31DB1A08573}" type="datetimeFigureOut">
              <a:rPr lang="en-US" smtClean="0"/>
              <a:t>3/27/2012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408639-C3C5-40CC-BA89-58FF85BB98A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45A11C59-A0A7-4226-995A-A31DB1A08573}" type="datetimeFigureOut">
              <a:rPr lang="en-US" smtClean="0"/>
              <a:t>3/27/2012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408639-C3C5-40CC-BA89-58FF85BB98A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5A11C59-A0A7-4226-995A-A31DB1A08573}" type="datetimeFigureOut">
              <a:rPr lang="en-US" smtClean="0"/>
              <a:t>3/27/2012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408639-C3C5-40CC-BA89-58FF85BB98AB}" type="slidenum">
              <a:rPr lang="en-US" smtClean="0"/>
              <a:t>‹#›</a:t>
            </a:fld>
            <a:endParaRPr lang="en-US"/>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fld id="{45A11C59-A0A7-4226-995A-A31DB1A08573}" type="datetimeFigureOut">
              <a:rPr lang="en-US" smtClean="0"/>
              <a:t>3/27/2012</a:t>
            </a:fld>
            <a:endParaRPr lang="en-US"/>
          </a:p>
        </p:txBody>
      </p:sp>
      <p:sp>
        <p:nvSpPr>
          <p:cNvPr id="7" name="Slide Number Placeholder 6"/>
          <p:cNvSpPr>
            <a:spLocks noGrp="1"/>
          </p:cNvSpPr>
          <p:nvPr>
            <p:ph type="sldNum" sz="quarter" idx="12"/>
          </p:nvPr>
        </p:nvSpPr>
        <p:spPr/>
        <p:txBody>
          <a:bodyPr/>
          <a:lstStyle/>
          <a:p>
            <a:fld id="{BE408639-C3C5-40CC-BA89-58FF85BB98AB}" type="slidenum">
              <a:rPr lang="en-US" smtClean="0"/>
              <a:t>‹#›</a:t>
            </a:fld>
            <a:endParaRPr lang="en-US"/>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45A11C59-A0A7-4226-995A-A31DB1A08573}" type="datetimeFigureOut">
              <a:rPr lang="en-US" smtClean="0"/>
              <a:t>3/27/2012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BE408639-C3C5-40CC-BA89-58FF85BB98AB}" type="slidenum">
              <a:rPr lang="en-US" smtClean="0"/>
              <a:t>‹#›</a:t>
            </a:fld>
            <a:endParaRPr lang="en-US"/>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jpe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7.jpeg"/><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32.jpg"/><Relationship Id="rId4" Type="http://schemas.openxmlformats.org/officeDocument/2006/relationships/diagramLayout" Target="../diagrams/layout3.xml"/><Relationship Id="rId9"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9.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36.jpeg"/><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gif"/></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Layout" Target="../diagrams/layout8.xml"/><Relationship Id="rId7" Type="http://schemas.openxmlformats.org/officeDocument/2006/relationships/image" Target="../media/image38.png"/><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diagramLayout" Target="../diagrams/layout10.xml"/><Relationship Id="rId7" Type="http://schemas.openxmlformats.org/officeDocument/2006/relationships/image" Target="../media/image44.jpeg"/><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 Id="rId9"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12.xml"/><Relationship Id="rId13" Type="http://schemas.openxmlformats.org/officeDocument/2006/relationships/image" Target="../media/image46.jpeg"/><Relationship Id="rId3" Type="http://schemas.openxmlformats.org/officeDocument/2006/relationships/diagramLayout" Target="../diagrams/layout11.xml"/><Relationship Id="rId7" Type="http://schemas.openxmlformats.org/officeDocument/2006/relationships/diagramData" Target="../diagrams/data12.xml"/><Relationship Id="rId12" Type="http://schemas.openxmlformats.org/officeDocument/2006/relationships/image" Target="../media/image29.jpg"/><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5" Type="http://schemas.openxmlformats.org/officeDocument/2006/relationships/image" Target="../media/image48.png"/><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 Id="rId1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1.jp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 </a:t>
            </a:r>
            <a:r>
              <a:rPr lang="en-US" b="1" dirty="0" smtClean="0"/>
              <a:t>Four Circles recovery center</a:t>
            </a:r>
            <a:endParaRPr lang="en-US" b="1" dirty="0"/>
          </a:p>
        </p:txBody>
      </p:sp>
      <p:sp>
        <p:nvSpPr>
          <p:cNvPr id="2" name="Title 1"/>
          <p:cNvSpPr>
            <a:spLocks noGrp="1"/>
          </p:cNvSpPr>
          <p:nvPr>
            <p:ph type="ctrTitle"/>
          </p:nvPr>
        </p:nvSpPr>
        <p:spPr>
          <a:xfrm>
            <a:off x="609600" y="3240740"/>
            <a:ext cx="6629400" cy="1219201"/>
          </a:xfrm>
        </p:spPr>
        <p:txBody>
          <a:bodyPr/>
          <a:lstStyle/>
          <a:p>
            <a:r>
              <a:rPr lang="en-US" dirty="0" smtClean="0"/>
              <a:t>A look at…</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8400" y="3276600"/>
            <a:ext cx="914400" cy="1183341"/>
          </a:xfrm>
          <a:prstGeom prst="rect">
            <a:avLst/>
          </a:prstGeom>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04800"/>
            <a:ext cx="6096000" cy="2512636"/>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22829301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ded Corner 2"/>
          <p:cNvSpPr/>
          <p:nvPr/>
        </p:nvSpPr>
        <p:spPr>
          <a:xfrm>
            <a:off x="5486400" y="228600"/>
            <a:ext cx="3429000" cy="6477000"/>
          </a:xfrm>
          <a:prstGeom prst="foldedCorner">
            <a:avLst>
              <a:gd name="adj" fmla="val 1197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33400" y="5215235"/>
            <a:ext cx="2514600" cy="923330"/>
          </a:xfrm>
          <a:prstGeom prst="rect">
            <a:avLst/>
          </a:prstGeom>
          <a:noFill/>
        </p:spPr>
        <p:txBody>
          <a:bodyPr wrap="square" rtlCol="0">
            <a:spAutoFit/>
          </a:bodyPr>
          <a:lstStyle/>
          <a:p>
            <a:r>
              <a:rPr lang="en-US" dirty="0" smtClean="0"/>
              <a:t>“Four Circles is ‘what’s up’!”  - Matthew M, Alumni</a:t>
            </a:r>
            <a:endParaRPr lang="en-US" dirty="0"/>
          </a:p>
        </p:txBody>
      </p:sp>
      <p:sp>
        <p:nvSpPr>
          <p:cNvPr id="8" name="TextBox 7"/>
          <p:cNvSpPr txBox="1"/>
          <p:nvPr/>
        </p:nvSpPr>
        <p:spPr>
          <a:xfrm>
            <a:off x="762000" y="4560030"/>
            <a:ext cx="2514600" cy="369332"/>
          </a:xfrm>
          <a:prstGeom prst="rect">
            <a:avLst/>
          </a:prstGeom>
          <a:noFill/>
        </p:spPr>
        <p:txBody>
          <a:bodyPr wrap="square" rtlCol="0">
            <a:spAutoFit/>
          </a:bodyPr>
          <a:lstStyle/>
          <a:p>
            <a:endParaRPr lang="en-US" dirty="0"/>
          </a:p>
        </p:txBody>
      </p:sp>
      <p:sp>
        <p:nvSpPr>
          <p:cNvPr id="9" name="TextBox 8"/>
          <p:cNvSpPr txBox="1"/>
          <p:nvPr/>
        </p:nvSpPr>
        <p:spPr>
          <a:xfrm>
            <a:off x="5600978" y="457200"/>
            <a:ext cx="3085822" cy="646331"/>
          </a:xfrm>
          <a:prstGeom prst="rect">
            <a:avLst/>
          </a:prstGeom>
          <a:noFill/>
        </p:spPr>
        <p:txBody>
          <a:bodyPr wrap="square" rtlCol="0">
            <a:spAutoFit/>
          </a:bodyPr>
          <a:lstStyle/>
          <a:p>
            <a:pPr algn="r"/>
            <a:r>
              <a:rPr lang="en-US" b="1" dirty="0" smtClean="0"/>
              <a:t>Tommy Lee, MA.ED, LCAS</a:t>
            </a:r>
          </a:p>
          <a:p>
            <a:pPr algn="r"/>
            <a:r>
              <a:rPr lang="en-US" b="1" dirty="0" smtClean="0"/>
              <a:t>Therapist</a:t>
            </a:r>
            <a:endParaRPr lang="en-US" b="1" dirty="0"/>
          </a:p>
        </p:txBody>
      </p:sp>
      <p:sp>
        <p:nvSpPr>
          <p:cNvPr id="10" name="TextBox 9"/>
          <p:cNvSpPr txBox="1"/>
          <p:nvPr/>
        </p:nvSpPr>
        <p:spPr>
          <a:xfrm>
            <a:off x="5410201" y="1524000"/>
            <a:ext cx="3505200" cy="2862322"/>
          </a:xfrm>
          <a:prstGeom prst="rect">
            <a:avLst/>
          </a:prstGeom>
          <a:noFill/>
        </p:spPr>
        <p:txBody>
          <a:bodyPr wrap="square" rtlCol="0">
            <a:spAutoFit/>
          </a:bodyPr>
          <a:lstStyle/>
          <a:p>
            <a:pPr marL="285750" indent="-285750" algn="r">
              <a:buFont typeface="Arial" pitchFamily="34" charset="0"/>
              <a:buChar char="•"/>
            </a:pPr>
            <a:r>
              <a:rPr lang="en-US" dirty="0" smtClean="0"/>
              <a:t>Motivational Interviewing</a:t>
            </a:r>
          </a:p>
          <a:p>
            <a:pPr marL="285750" indent="-285750" algn="r">
              <a:buFont typeface="Arial" pitchFamily="34" charset="0"/>
              <a:buChar char="•"/>
            </a:pPr>
            <a:r>
              <a:rPr lang="en-US" dirty="0" smtClean="0"/>
              <a:t>12-Step Facilitation</a:t>
            </a:r>
          </a:p>
          <a:p>
            <a:pPr marL="285750" indent="-285750" algn="r">
              <a:buFont typeface="Arial" pitchFamily="34" charset="0"/>
              <a:buChar char="•"/>
            </a:pPr>
            <a:r>
              <a:rPr lang="en-US" dirty="0" smtClean="0"/>
              <a:t>Conduct Disorder</a:t>
            </a:r>
          </a:p>
          <a:p>
            <a:pPr marL="285750" indent="-285750" algn="r">
              <a:buFont typeface="Arial" pitchFamily="34" charset="0"/>
              <a:buChar char="•"/>
            </a:pPr>
            <a:r>
              <a:rPr lang="en-US" dirty="0"/>
              <a:t>Oppositional </a:t>
            </a:r>
            <a:r>
              <a:rPr lang="en-US" dirty="0" smtClean="0"/>
              <a:t>Defiance </a:t>
            </a:r>
          </a:p>
          <a:p>
            <a:pPr marL="285750" indent="-285750" algn="r">
              <a:buFont typeface="Arial" pitchFamily="34" charset="0"/>
              <a:buChar char="•"/>
            </a:pPr>
            <a:r>
              <a:rPr lang="en-US" dirty="0" smtClean="0"/>
              <a:t>Authority Issues</a:t>
            </a:r>
          </a:p>
          <a:p>
            <a:pPr marL="285750" indent="-285750" algn="r">
              <a:buFont typeface="Arial" pitchFamily="34" charset="0"/>
              <a:buChar char="•"/>
            </a:pPr>
            <a:r>
              <a:rPr lang="en-US" dirty="0" smtClean="0"/>
              <a:t>Family Systems</a:t>
            </a:r>
          </a:p>
          <a:p>
            <a:pPr marL="285750" indent="-285750" algn="r">
              <a:buFont typeface="Arial" pitchFamily="34" charset="0"/>
              <a:buChar char="•"/>
            </a:pPr>
            <a:r>
              <a:rPr lang="en-US" dirty="0" smtClean="0"/>
              <a:t>CBT</a:t>
            </a:r>
          </a:p>
          <a:p>
            <a:pPr marL="285750" indent="-285750" algn="r">
              <a:buFont typeface="Arial" pitchFamily="34" charset="0"/>
              <a:buChar char="•"/>
            </a:pPr>
            <a:r>
              <a:rPr lang="en-US" dirty="0" smtClean="0"/>
              <a:t>Dual Diagnosis</a:t>
            </a:r>
          </a:p>
          <a:p>
            <a:pPr marL="285750" indent="-285750" algn="r">
              <a:buFont typeface="Arial" pitchFamily="34" charset="0"/>
              <a:buChar char="•"/>
            </a:pPr>
            <a:r>
              <a:rPr lang="en-US" dirty="0" smtClean="0"/>
              <a:t>Gender Identity</a:t>
            </a:r>
          </a:p>
          <a:p>
            <a:pPr marL="285750" indent="-285750" algn="r">
              <a:buFont typeface="Arial" pitchFamily="34" charset="0"/>
              <a:buChar char="•"/>
            </a:pPr>
            <a:r>
              <a:rPr lang="en-US" dirty="0" smtClean="0"/>
              <a:t>Legal System Involvement</a:t>
            </a:r>
          </a:p>
        </p:txBody>
      </p:sp>
      <p:sp>
        <p:nvSpPr>
          <p:cNvPr id="14" name="Line Callout 2 (No Border) 13"/>
          <p:cNvSpPr/>
          <p:nvPr/>
        </p:nvSpPr>
        <p:spPr>
          <a:xfrm rot="10800000">
            <a:off x="270279" y="4590621"/>
            <a:ext cx="4318654" cy="2023765"/>
          </a:xfrm>
          <a:prstGeom prst="callout2">
            <a:avLst>
              <a:gd name="adj1" fmla="val 17056"/>
              <a:gd name="adj2" fmla="val -3302"/>
              <a:gd name="adj3" fmla="val 70627"/>
              <a:gd name="adj4" fmla="val -2748"/>
              <a:gd name="adj5" fmla="val 59754"/>
              <a:gd name="adj6" fmla="val -13684"/>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34825" t="9274" r="28875" b="37831"/>
          <a:stretch/>
        </p:blipFill>
        <p:spPr>
          <a:xfrm>
            <a:off x="5298393" y="4576963"/>
            <a:ext cx="1811629" cy="1975221"/>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82965">
            <a:off x="368565" y="451437"/>
            <a:ext cx="5013281" cy="3766433"/>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334105" y="4735088"/>
            <a:ext cx="4191000" cy="1785104"/>
          </a:xfrm>
          <a:prstGeom prst="rect">
            <a:avLst/>
          </a:prstGeom>
          <a:noFill/>
        </p:spPr>
        <p:txBody>
          <a:bodyPr wrap="square" rtlCol="0">
            <a:spAutoFit/>
          </a:bodyPr>
          <a:lstStyle/>
          <a:p>
            <a:pPr algn="ctr"/>
            <a:r>
              <a:rPr lang="en-US" sz="2200" b="1" dirty="0" smtClean="0">
                <a:solidFill>
                  <a:schemeClr val="bg1"/>
                </a:solidFill>
              </a:rPr>
              <a:t>“I </a:t>
            </a:r>
            <a:r>
              <a:rPr lang="en-US" sz="2200" b="1" dirty="0">
                <a:solidFill>
                  <a:schemeClr val="bg1"/>
                </a:solidFill>
              </a:rPr>
              <a:t>enjoy the energy of young people. I also love watching them learn that they are capable of more than they believe they are</a:t>
            </a:r>
            <a:r>
              <a:rPr lang="en-US" sz="2200" b="1" dirty="0" smtClean="0">
                <a:solidFill>
                  <a:schemeClr val="bg1"/>
                </a:solidFill>
              </a:rPr>
              <a:t>.”</a:t>
            </a:r>
            <a:endParaRPr lang="en-US" sz="2200" b="1" dirty="0">
              <a:solidFill>
                <a:schemeClr val="bg1"/>
              </a:solidFill>
            </a:endParaRPr>
          </a:p>
        </p:txBody>
      </p:sp>
    </p:spTree>
    <p:extLst>
      <p:ext uri="{BB962C8B-B14F-4D97-AF65-F5344CB8AC3E}">
        <p14:creationId xmlns:p14="http://schemas.microsoft.com/office/powerpoint/2010/main" val="39405637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ded Corner 2"/>
          <p:cNvSpPr/>
          <p:nvPr/>
        </p:nvSpPr>
        <p:spPr>
          <a:xfrm flipH="1">
            <a:off x="171310" y="211667"/>
            <a:ext cx="3448189" cy="6477000"/>
          </a:xfrm>
          <a:prstGeom prst="foldedCorner">
            <a:avLst>
              <a:gd name="adj" fmla="val 1311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94705">
            <a:off x="3699815" y="429871"/>
            <a:ext cx="5112612" cy="3497758"/>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762000" y="4560030"/>
            <a:ext cx="2514600" cy="369332"/>
          </a:xfrm>
          <a:prstGeom prst="rect">
            <a:avLst/>
          </a:prstGeom>
          <a:noFill/>
        </p:spPr>
        <p:txBody>
          <a:bodyPr wrap="square" rtlCol="0">
            <a:spAutoFit/>
          </a:bodyPr>
          <a:lstStyle/>
          <a:p>
            <a:endParaRPr lang="en-US" dirty="0"/>
          </a:p>
        </p:txBody>
      </p:sp>
      <p:sp>
        <p:nvSpPr>
          <p:cNvPr id="9" name="TextBox 8"/>
          <p:cNvSpPr txBox="1"/>
          <p:nvPr/>
        </p:nvSpPr>
        <p:spPr>
          <a:xfrm>
            <a:off x="323989" y="381000"/>
            <a:ext cx="3085822" cy="923330"/>
          </a:xfrm>
          <a:prstGeom prst="rect">
            <a:avLst/>
          </a:prstGeom>
          <a:noFill/>
        </p:spPr>
        <p:txBody>
          <a:bodyPr wrap="square" rtlCol="0">
            <a:spAutoFit/>
          </a:bodyPr>
          <a:lstStyle/>
          <a:p>
            <a:pPr algn="r"/>
            <a:r>
              <a:rPr lang="en-US" b="1" dirty="0" smtClean="0"/>
              <a:t>Rebekah </a:t>
            </a:r>
            <a:r>
              <a:rPr lang="en-US" b="1" dirty="0" err="1" smtClean="0"/>
              <a:t>White,Ph.D</a:t>
            </a:r>
            <a:r>
              <a:rPr lang="en-US" b="1" dirty="0" smtClean="0"/>
              <a:t> Clinical Psychologist</a:t>
            </a:r>
          </a:p>
          <a:p>
            <a:pPr algn="r"/>
            <a:r>
              <a:rPr lang="en-US" b="1" dirty="0" smtClean="0"/>
              <a:t>Therapist</a:t>
            </a:r>
            <a:endParaRPr lang="en-US" b="1" dirty="0"/>
          </a:p>
        </p:txBody>
      </p:sp>
      <p:sp>
        <p:nvSpPr>
          <p:cNvPr id="10" name="TextBox 9"/>
          <p:cNvSpPr txBox="1"/>
          <p:nvPr/>
        </p:nvSpPr>
        <p:spPr>
          <a:xfrm>
            <a:off x="114300" y="1437642"/>
            <a:ext cx="3505200" cy="2862322"/>
          </a:xfrm>
          <a:prstGeom prst="rect">
            <a:avLst/>
          </a:prstGeom>
          <a:noFill/>
        </p:spPr>
        <p:txBody>
          <a:bodyPr wrap="square" rtlCol="0">
            <a:spAutoFit/>
          </a:bodyPr>
          <a:lstStyle/>
          <a:p>
            <a:pPr marL="285750" indent="-285750">
              <a:buFont typeface="Arial" pitchFamily="34" charset="0"/>
              <a:buChar char="•"/>
            </a:pPr>
            <a:r>
              <a:rPr lang="en-US" dirty="0" smtClean="0"/>
              <a:t>Psychological Testing</a:t>
            </a:r>
          </a:p>
          <a:p>
            <a:pPr marL="285750" indent="-285750">
              <a:buFont typeface="Arial" pitchFamily="34" charset="0"/>
              <a:buChar char="•"/>
            </a:pPr>
            <a:r>
              <a:rPr lang="en-US" dirty="0" smtClean="0"/>
              <a:t>Addiction</a:t>
            </a:r>
          </a:p>
          <a:p>
            <a:pPr marL="285750" indent="-285750">
              <a:buFont typeface="Arial" pitchFamily="34" charset="0"/>
              <a:buChar char="•"/>
            </a:pPr>
            <a:r>
              <a:rPr lang="en-US" dirty="0" smtClean="0"/>
              <a:t>Dual Diagnosis</a:t>
            </a:r>
          </a:p>
          <a:p>
            <a:pPr marL="285750" indent="-285750">
              <a:buFont typeface="Arial" pitchFamily="34" charset="0"/>
              <a:buChar char="•"/>
            </a:pPr>
            <a:r>
              <a:rPr lang="en-US" dirty="0" smtClean="0"/>
              <a:t>Trauma</a:t>
            </a:r>
          </a:p>
          <a:p>
            <a:pPr marL="285750" indent="-285750">
              <a:buFont typeface="Arial" pitchFamily="34" charset="0"/>
              <a:buChar char="•"/>
            </a:pPr>
            <a:r>
              <a:rPr lang="en-US" dirty="0" smtClean="0"/>
              <a:t>Mood Instability</a:t>
            </a:r>
          </a:p>
          <a:p>
            <a:pPr marL="285750" indent="-285750">
              <a:buFont typeface="Arial" pitchFamily="34" charset="0"/>
              <a:buChar char="•"/>
            </a:pPr>
            <a:r>
              <a:rPr lang="en-US" dirty="0" smtClean="0"/>
              <a:t>Anxiety</a:t>
            </a:r>
          </a:p>
          <a:p>
            <a:pPr marL="285750" indent="-285750">
              <a:buFont typeface="Arial" pitchFamily="34" charset="0"/>
              <a:buChar char="•"/>
            </a:pPr>
            <a:r>
              <a:rPr lang="en-US" dirty="0" smtClean="0"/>
              <a:t>Eating Disorders</a:t>
            </a:r>
          </a:p>
          <a:p>
            <a:pPr marL="285750" indent="-285750">
              <a:buFont typeface="Arial" pitchFamily="34" charset="0"/>
              <a:buChar char="•"/>
            </a:pPr>
            <a:r>
              <a:rPr lang="en-US" dirty="0" smtClean="0"/>
              <a:t>Crisis</a:t>
            </a:r>
          </a:p>
          <a:p>
            <a:pPr marL="285750" indent="-285750">
              <a:buFont typeface="Arial" pitchFamily="34" charset="0"/>
              <a:buChar char="•"/>
            </a:pPr>
            <a:r>
              <a:rPr lang="en-US" dirty="0" smtClean="0"/>
              <a:t>Diversity and Oppression related issues</a:t>
            </a:r>
          </a:p>
        </p:txBody>
      </p:sp>
      <p:sp>
        <p:nvSpPr>
          <p:cNvPr id="11" name="TextBox 10"/>
          <p:cNvSpPr txBox="1"/>
          <p:nvPr/>
        </p:nvSpPr>
        <p:spPr>
          <a:xfrm>
            <a:off x="6019800" y="5290159"/>
            <a:ext cx="2895600" cy="369332"/>
          </a:xfrm>
          <a:prstGeom prst="rect">
            <a:avLst/>
          </a:prstGeom>
          <a:noFill/>
        </p:spPr>
        <p:txBody>
          <a:bodyPr wrap="square" rtlCol="0">
            <a:spAutoFit/>
          </a:bodyPr>
          <a:lstStyle/>
          <a:p>
            <a:r>
              <a:rPr lang="en-US" dirty="0" smtClean="0"/>
              <a:t>Rebekah quote</a:t>
            </a:r>
            <a:endParaRPr lang="en-US" dirty="0"/>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676400" y="4670897"/>
            <a:ext cx="2457429" cy="1843072"/>
          </a:xfrm>
          <a:prstGeom prst="rect">
            <a:avLst/>
          </a:prstGeom>
          <a:ln>
            <a:noFill/>
          </a:ln>
          <a:effectLst>
            <a:outerShdw blurRad="292100" dist="139700" dir="2700000" algn="tl" rotWithShape="0">
              <a:srgbClr val="333333">
                <a:alpha val="65000"/>
              </a:srgbClr>
            </a:outerShdw>
          </a:effectLst>
        </p:spPr>
      </p:pic>
      <p:sp>
        <p:nvSpPr>
          <p:cNvPr id="12" name="Line Callout 2 (No Border) 11"/>
          <p:cNvSpPr/>
          <p:nvPr/>
        </p:nvSpPr>
        <p:spPr>
          <a:xfrm>
            <a:off x="4648200" y="4394537"/>
            <a:ext cx="4191000" cy="2119432"/>
          </a:xfrm>
          <a:prstGeom prst="callout2">
            <a:avLst>
              <a:gd name="adj1" fmla="val 98118"/>
              <a:gd name="adj2" fmla="val -2154"/>
              <a:gd name="adj3" fmla="val 19157"/>
              <a:gd name="adj4" fmla="val -2465"/>
              <a:gd name="adj5" fmla="val 28655"/>
              <a:gd name="adj6" fmla="val -107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4724400" y="4394537"/>
            <a:ext cx="4114800" cy="2031325"/>
          </a:xfrm>
          <a:prstGeom prst="rect">
            <a:avLst/>
          </a:prstGeom>
          <a:noFill/>
        </p:spPr>
        <p:txBody>
          <a:bodyPr wrap="square" rtlCol="0">
            <a:spAutoFit/>
          </a:bodyPr>
          <a:lstStyle/>
          <a:p>
            <a:pPr algn="ctr"/>
            <a:r>
              <a:rPr lang="en-US" sz="1400" b="1" dirty="0" smtClean="0">
                <a:solidFill>
                  <a:schemeClr val="bg1"/>
                </a:solidFill>
              </a:rPr>
              <a:t>“I feel like the luckiest person in the world because I get to work at Four Circles with young men and women who come in and truly heal.  The program forces clients to let go of the superficialities and distractions of daily life which allows them to work through the underlying core issues that get them here.  It’s an incredible process to be a part of and a sincere honor.”</a:t>
            </a:r>
            <a:endParaRPr lang="en-US" sz="1400" b="1" dirty="0">
              <a:solidFill>
                <a:schemeClr val="bg1"/>
              </a:solidFill>
            </a:endParaRPr>
          </a:p>
        </p:txBody>
      </p:sp>
    </p:spTree>
    <p:extLst>
      <p:ext uri="{BB962C8B-B14F-4D97-AF65-F5344CB8AC3E}">
        <p14:creationId xmlns:p14="http://schemas.microsoft.com/office/powerpoint/2010/main" val="14619220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ine Callout 2 (No Border) 4"/>
          <p:cNvSpPr/>
          <p:nvPr/>
        </p:nvSpPr>
        <p:spPr>
          <a:xfrm rot="10800000">
            <a:off x="266697" y="4760541"/>
            <a:ext cx="3543303" cy="1884704"/>
          </a:xfrm>
          <a:prstGeom prst="callout2">
            <a:avLst>
              <a:gd name="adj1" fmla="val 18750"/>
              <a:gd name="adj2" fmla="val -3315"/>
              <a:gd name="adj3" fmla="val 18750"/>
              <a:gd name="adj4" fmla="val -16667"/>
              <a:gd name="adj5" fmla="val 52303"/>
              <a:gd name="adj6" fmla="val -244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lded Corner 2"/>
          <p:cNvSpPr/>
          <p:nvPr/>
        </p:nvSpPr>
        <p:spPr>
          <a:xfrm>
            <a:off x="5181600" y="152400"/>
            <a:ext cx="3733800" cy="6553200"/>
          </a:xfrm>
          <a:prstGeom prst="foldedCorne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62000" y="4560030"/>
            <a:ext cx="2514600" cy="369332"/>
          </a:xfrm>
          <a:prstGeom prst="rect">
            <a:avLst/>
          </a:prstGeom>
          <a:noFill/>
        </p:spPr>
        <p:txBody>
          <a:bodyPr wrap="square" rtlCol="0">
            <a:spAutoFit/>
          </a:bodyPr>
          <a:lstStyle/>
          <a:p>
            <a:endParaRPr lang="en-US" dirty="0"/>
          </a:p>
        </p:txBody>
      </p:sp>
      <p:sp>
        <p:nvSpPr>
          <p:cNvPr id="9" name="TextBox 8"/>
          <p:cNvSpPr txBox="1"/>
          <p:nvPr/>
        </p:nvSpPr>
        <p:spPr>
          <a:xfrm>
            <a:off x="5029200" y="457200"/>
            <a:ext cx="3657600" cy="646331"/>
          </a:xfrm>
          <a:prstGeom prst="rect">
            <a:avLst/>
          </a:prstGeom>
          <a:noFill/>
        </p:spPr>
        <p:txBody>
          <a:bodyPr wrap="square" rtlCol="0">
            <a:spAutoFit/>
          </a:bodyPr>
          <a:lstStyle/>
          <a:p>
            <a:pPr algn="r"/>
            <a:r>
              <a:rPr lang="en-US" b="1" dirty="0" smtClean="0"/>
              <a:t>Carrie Schear, MSW, P-LCSW</a:t>
            </a:r>
          </a:p>
          <a:p>
            <a:pPr algn="r"/>
            <a:r>
              <a:rPr lang="en-US" b="1" dirty="0" smtClean="0"/>
              <a:t>Therapist</a:t>
            </a:r>
            <a:endParaRPr lang="en-US" b="1" dirty="0"/>
          </a:p>
        </p:txBody>
      </p:sp>
      <p:sp>
        <p:nvSpPr>
          <p:cNvPr id="10" name="TextBox 9"/>
          <p:cNvSpPr txBox="1"/>
          <p:nvPr/>
        </p:nvSpPr>
        <p:spPr>
          <a:xfrm>
            <a:off x="5410201" y="1524000"/>
            <a:ext cx="3505200" cy="2862322"/>
          </a:xfrm>
          <a:prstGeom prst="rect">
            <a:avLst/>
          </a:prstGeom>
          <a:noFill/>
        </p:spPr>
        <p:txBody>
          <a:bodyPr wrap="square" rtlCol="0">
            <a:spAutoFit/>
          </a:bodyPr>
          <a:lstStyle/>
          <a:p>
            <a:pPr marL="285750" indent="-285750" algn="r">
              <a:buFont typeface="Arial" pitchFamily="34" charset="0"/>
              <a:buChar char="•"/>
            </a:pPr>
            <a:r>
              <a:rPr lang="en-US" dirty="0" smtClean="0"/>
              <a:t>Dual Diagnosis</a:t>
            </a:r>
          </a:p>
          <a:p>
            <a:pPr marL="285750" indent="-285750" algn="r">
              <a:buFont typeface="Arial" pitchFamily="34" charset="0"/>
              <a:buChar char="•"/>
            </a:pPr>
            <a:r>
              <a:rPr lang="en-US" dirty="0" smtClean="0"/>
              <a:t>Depression</a:t>
            </a:r>
          </a:p>
          <a:p>
            <a:pPr marL="285750" indent="-285750" algn="r">
              <a:buFont typeface="Arial" pitchFamily="34" charset="0"/>
              <a:buChar char="•"/>
            </a:pPr>
            <a:r>
              <a:rPr lang="en-US" dirty="0" smtClean="0"/>
              <a:t>Anxiety</a:t>
            </a:r>
          </a:p>
          <a:p>
            <a:pPr marL="285750" indent="-285750" algn="r">
              <a:buFont typeface="Arial" pitchFamily="34" charset="0"/>
              <a:buChar char="•"/>
            </a:pPr>
            <a:r>
              <a:rPr lang="en-US" dirty="0" smtClean="0"/>
              <a:t>Women’s Issues</a:t>
            </a:r>
          </a:p>
          <a:p>
            <a:pPr marL="285750" indent="-285750" algn="r">
              <a:buFont typeface="Arial" pitchFamily="34" charset="0"/>
              <a:buChar char="•"/>
            </a:pPr>
            <a:r>
              <a:rPr lang="en-US" dirty="0" smtClean="0"/>
              <a:t>CBT</a:t>
            </a:r>
          </a:p>
          <a:p>
            <a:pPr marL="285750" indent="-285750" algn="r">
              <a:buFont typeface="Arial" pitchFamily="34" charset="0"/>
              <a:buChar char="•"/>
            </a:pPr>
            <a:r>
              <a:rPr lang="en-US" dirty="0" smtClean="0"/>
              <a:t>DBT</a:t>
            </a:r>
          </a:p>
          <a:p>
            <a:pPr marL="285750" indent="-285750" algn="r">
              <a:buFont typeface="Arial" pitchFamily="34" charset="0"/>
              <a:buChar char="•"/>
            </a:pPr>
            <a:r>
              <a:rPr lang="en-US" dirty="0" smtClean="0"/>
              <a:t>Learning Disabilities</a:t>
            </a:r>
          </a:p>
          <a:p>
            <a:pPr marL="285750" indent="-285750" algn="r">
              <a:buFont typeface="Arial" pitchFamily="34" charset="0"/>
              <a:buChar char="•"/>
            </a:pPr>
            <a:r>
              <a:rPr lang="en-US" dirty="0" smtClean="0"/>
              <a:t>Adult Children of Alcoholics Issues (ACOA)</a:t>
            </a:r>
          </a:p>
          <a:p>
            <a:pPr marL="285750" indent="-285750" algn="r">
              <a:buFont typeface="Arial" pitchFamily="34" charset="0"/>
              <a:buChar char="•"/>
            </a:pPr>
            <a:r>
              <a:rPr lang="en-US" dirty="0" smtClean="0"/>
              <a:t>Male and Female clients</a:t>
            </a:r>
          </a:p>
        </p:txBody>
      </p:sp>
      <p:sp>
        <p:nvSpPr>
          <p:cNvPr id="18" name="Rectangle 1"/>
          <p:cNvSpPr>
            <a:spLocks noChangeArrowheads="1"/>
          </p:cNvSpPr>
          <p:nvPr/>
        </p:nvSpPr>
        <p:spPr bwMode="auto">
          <a:xfrm>
            <a:off x="304800" y="4779107"/>
            <a:ext cx="3505201"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pitchFamily="34" charset="0"/>
                <a:cs typeface="Arial" pitchFamily="34" charset="0"/>
              </a:rPr>
              <a:t>“I truly the love the work I do and I look forward to being here each day.  While the work may be at times challenging, it is equally rewarding to know that you are assisting and supporting young people, in reclaiming their lives and helping families to restore hope and healing.” </a:t>
            </a:r>
          </a:p>
        </p:txBody>
      </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4951092" y="4663320"/>
            <a:ext cx="2362132" cy="1771599"/>
          </a:xfrm>
          <a:prstGeom prst="rect">
            <a:avLst/>
          </a:prstGeom>
          <a:ln>
            <a:noFill/>
          </a:ln>
          <a:effectLst>
            <a:outerShdw blurRad="292100" dist="139700" dir="2700000" algn="tl" rotWithShape="0">
              <a:srgbClr val="333333">
                <a:alpha val="65000"/>
              </a:srgbClr>
            </a:outerShdw>
          </a:effectLst>
        </p:spPr>
      </p:pic>
      <p:pic>
        <p:nvPicPr>
          <p:cNvPr id="1027" name="Picture 3" descr="\\fcrc-srvr01\Shared Files\Administration\ADMISSIONS\Photos to file\003.JPG"/>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21365692">
            <a:off x="342545" y="436195"/>
            <a:ext cx="5054503" cy="37908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4273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Callout 2 (No Border) 5"/>
          <p:cNvSpPr/>
          <p:nvPr/>
        </p:nvSpPr>
        <p:spPr>
          <a:xfrm>
            <a:off x="3962400" y="4820374"/>
            <a:ext cx="4953253" cy="1743096"/>
          </a:xfrm>
          <a:prstGeom prst="callout2">
            <a:avLst>
              <a:gd name="adj1" fmla="val 95458"/>
              <a:gd name="adj2" fmla="val -2251"/>
              <a:gd name="adj3" fmla="val 11822"/>
              <a:gd name="adj4" fmla="val -2475"/>
              <a:gd name="adj5" fmla="val 20450"/>
              <a:gd name="adj6" fmla="val -66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95600" y="195532"/>
            <a:ext cx="6025804" cy="4452668"/>
          </a:xfrm>
          <a:prstGeom prst="rect">
            <a:avLst/>
          </a:prstGeom>
          <a:ln>
            <a:noFill/>
          </a:ln>
          <a:effectLst>
            <a:outerShdw blurRad="292100" dist="139700" dir="2700000" algn="tl" rotWithShape="0">
              <a:srgbClr val="333333">
                <a:alpha val="65000"/>
              </a:srgbClr>
            </a:outerShdw>
          </a:effectLst>
        </p:spPr>
      </p:pic>
      <p:sp>
        <p:nvSpPr>
          <p:cNvPr id="3" name="Folded Corner 2"/>
          <p:cNvSpPr/>
          <p:nvPr/>
        </p:nvSpPr>
        <p:spPr>
          <a:xfrm flipH="1">
            <a:off x="149524" y="152400"/>
            <a:ext cx="3203275" cy="6553200"/>
          </a:xfrm>
          <a:prstGeom prst="foldedCorne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4522" y="3733800"/>
            <a:ext cx="2514600" cy="369332"/>
          </a:xfrm>
          <a:prstGeom prst="rect">
            <a:avLst/>
          </a:prstGeom>
          <a:noFill/>
        </p:spPr>
        <p:txBody>
          <a:bodyPr wrap="square" rtlCol="0">
            <a:spAutoFit/>
          </a:bodyPr>
          <a:lstStyle/>
          <a:p>
            <a:endParaRPr lang="en-US" dirty="0"/>
          </a:p>
        </p:txBody>
      </p:sp>
      <p:sp>
        <p:nvSpPr>
          <p:cNvPr id="8" name="TextBox 7"/>
          <p:cNvSpPr txBox="1"/>
          <p:nvPr/>
        </p:nvSpPr>
        <p:spPr>
          <a:xfrm>
            <a:off x="762000" y="4560030"/>
            <a:ext cx="2514600" cy="369332"/>
          </a:xfrm>
          <a:prstGeom prst="rect">
            <a:avLst/>
          </a:prstGeom>
          <a:noFill/>
        </p:spPr>
        <p:txBody>
          <a:bodyPr wrap="square" rtlCol="0">
            <a:spAutoFit/>
          </a:bodyPr>
          <a:lstStyle/>
          <a:p>
            <a:endParaRPr lang="en-US" dirty="0"/>
          </a:p>
        </p:txBody>
      </p:sp>
      <p:sp>
        <p:nvSpPr>
          <p:cNvPr id="9" name="TextBox 8"/>
          <p:cNvSpPr txBox="1"/>
          <p:nvPr/>
        </p:nvSpPr>
        <p:spPr>
          <a:xfrm>
            <a:off x="272147" y="195532"/>
            <a:ext cx="3004453" cy="646331"/>
          </a:xfrm>
          <a:prstGeom prst="rect">
            <a:avLst/>
          </a:prstGeom>
          <a:noFill/>
        </p:spPr>
        <p:txBody>
          <a:bodyPr wrap="square" rtlCol="0">
            <a:spAutoFit/>
          </a:bodyPr>
          <a:lstStyle/>
          <a:p>
            <a:pPr algn="r"/>
            <a:r>
              <a:rPr lang="en-US" b="1" dirty="0" smtClean="0"/>
              <a:t>Bryan Dieterich, MA, LPC</a:t>
            </a:r>
          </a:p>
          <a:p>
            <a:pPr algn="r"/>
            <a:r>
              <a:rPr lang="en-US" b="1" dirty="0" smtClean="0"/>
              <a:t>Therapist</a:t>
            </a:r>
            <a:endParaRPr lang="en-US" b="1" dirty="0"/>
          </a:p>
        </p:txBody>
      </p:sp>
      <p:sp>
        <p:nvSpPr>
          <p:cNvPr id="10" name="TextBox 9"/>
          <p:cNvSpPr txBox="1"/>
          <p:nvPr/>
        </p:nvSpPr>
        <p:spPr>
          <a:xfrm>
            <a:off x="149526" y="1499011"/>
            <a:ext cx="2326974" cy="2862322"/>
          </a:xfrm>
          <a:prstGeom prst="rect">
            <a:avLst/>
          </a:prstGeom>
          <a:noFill/>
        </p:spPr>
        <p:txBody>
          <a:bodyPr wrap="square" rtlCol="0">
            <a:spAutoFit/>
          </a:bodyPr>
          <a:lstStyle/>
          <a:p>
            <a:pPr marL="285750" indent="-285750">
              <a:buFont typeface="Arial" pitchFamily="34" charset="0"/>
              <a:buChar char="•"/>
            </a:pPr>
            <a:r>
              <a:rPr lang="en-US" dirty="0" smtClean="0"/>
              <a:t>Addiction</a:t>
            </a:r>
          </a:p>
          <a:p>
            <a:pPr marL="285750" indent="-285750">
              <a:buFont typeface="Arial" pitchFamily="34" charset="0"/>
              <a:buChar char="•"/>
            </a:pPr>
            <a:r>
              <a:rPr lang="en-US" dirty="0" smtClean="0"/>
              <a:t>Depression</a:t>
            </a:r>
          </a:p>
          <a:p>
            <a:pPr marL="285750" indent="-285750">
              <a:buFont typeface="Arial" pitchFamily="34" charset="0"/>
              <a:buChar char="•"/>
            </a:pPr>
            <a:r>
              <a:rPr lang="en-US" dirty="0" smtClean="0"/>
              <a:t>Dual Diagnosis</a:t>
            </a:r>
          </a:p>
          <a:p>
            <a:pPr marL="285750" indent="-285750">
              <a:buFont typeface="Arial" pitchFamily="34" charset="0"/>
              <a:buChar char="•"/>
            </a:pPr>
            <a:r>
              <a:rPr lang="en-US" dirty="0" smtClean="0"/>
              <a:t>Emotional Trauma</a:t>
            </a:r>
          </a:p>
          <a:p>
            <a:pPr marL="285750" indent="-285750">
              <a:buFont typeface="Arial" pitchFamily="34" charset="0"/>
              <a:buChar char="•"/>
            </a:pPr>
            <a:r>
              <a:rPr lang="en-US" dirty="0" smtClean="0"/>
              <a:t>Grief</a:t>
            </a:r>
          </a:p>
          <a:p>
            <a:pPr marL="285750" indent="-285750">
              <a:buFont typeface="Arial" pitchFamily="34" charset="0"/>
              <a:buChar char="•"/>
            </a:pPr>
            <a:r>
              <a:rPr lang="en-US" dirty="0" smtClean="0"/>
              <a:t>Stress and Anxiety</a:t>
            </a:r>
          </a:p>
          <a:p>
            <a:pPr marL="285750" indent="-285750">
              <a:buFont typeface="Arial" pitchFamily="34" charset="0"/>
              <a:buChar char="•"/>
            </a:pPr>
            <a:r>
              <a:rPr lang="en-US" dirty="0" smtClean="0"/>
              <a:t>Gestalt Therapy</a:t>
            </a:r>
          </a:p>
          <a:p>
            <a:pPr marL="285750" indent="-285750">
              <a:buFont typeface="Arial" pitchFamily="34" charset="0"/>
              <a:buChar char="•"/>
            </a:pPr>
            <a:r>
              <a:rPr lang="en-US" dirty="0" smtClean="0"/>
              <a:t>Rites of Passage</a:t>
            </a:r>
          </a:p>
        </p:txBody>
      </p:sp>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219200" y="4820374"/>
            <a:ext cx="2324128" cy="1743096"/>
          </a:xfrm>
          <a:prstGeom prst="rect">
            <a:avLst/>
          </a:prstGeom>
          <a:ln>
            <a:noFill/>
          </a:ln>
          <a:effectLst>
            <a:outerShdw blurRad="292100" dist="139700" dir="2700000" algn="tl" rotWithShape="0">
              <a:srgbClr val="333333">
                <a:alpha val="65000"/>
              </a:srgbClr>
            </a:outerShdw>
          </a:effectLst>
        </p:spPr>
      </p:pic>
      <p:sp>
        <p:nvSpPr>
          <p:cNvPr id="14" name="Rectangle 1"/>
          <p:cNvSpPr>
            <a:spLocks noChangeArrowheads="1"/>
          </p:cNvSpPr>
          <p:nvPr/>
        </p:nvSpPr>
        <p:spPr bwMode="auto">
          <a:xfrm>
            <a:off x="4038600" y="4999424"/>
            <a:ext cx="47244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pitchFamily="34" charset="0"/>
                <a:cs typeface="Arial" pitchFamily="34" charset="0"/>
              </a:rPr>
              <a:t>"This work has such tremendous appeal to me because I find the healing power of the natural world to be unparalleled. To help reconnect others to the land and through that experience to themselves for both personal healing and transformational growth is a profound honor." </a:t>
            </a:r>
          </a:p>
        </p:txBody>
      </p:sp>
    </p:spTree>
    <p:extLst>
      <p:ext uri="{BB962C8B-B14F-4D97-AF65-F5344CB8AC3E}">
        <p14:creationId xmlns:p14="http://schemas.microsoft.com/office/powerpoint/2010/main" val="23537312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graphicFrame>
        <p:nvGraphicFramePr>
          <p:cNvPr id="6" name="Diagram 5"/>
          <p:cNvGraphicFramePr/>
          <p:nvPr>
            <p:extLst>
              <p:ext uri="{D42A27DB-BD31-4B8C-83A1-F6EECF244321}">
                <p14:modId xmlns:p14="http://schemas.microsoft.com/office/powerpoint/2010/main" val="896839820"/>
              </p:ext>
            </p:extLst>
          </p:nvPr>
        </p:nvGraphicFramePr>
        <p:xfrm>
          <a:off x="76200" y="76200"/>
          <a:ext cx="8991600" cy="670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42133">
            <a:off x="2590800" y="685800"/>
            <a:ext cx="2591866" cy="1862003"/>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394942">
            <a:off x="-2957134" y="399430"/>
            <a:ext cx="2435352" cy="3121152"/>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77949">
            <a:off x="595313" y="436007"/>
            <a:ext cx="2028825" cy="3048000"/>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838200" y="4572000"/>
            <a:ext cx="4648200" cy="1200329"/>
          </a:xfrm>
          <a:prstGeom prst="rect">
            <a:avLst/>
          </a:prstGeom>
          <a:noFill/>
        </p:spPr>
        <p:txBody>
          <a:bodyPr wrap="square" rtlCol="0">
            <a:spAutoFit/>
          </a:bodyPr>
          <a:lstStyle/>
          <a:p>
            <a:r>
              <a:rPr lang="en-US" sz="2400" b="1" dirty="0" smtClean="0">
                <a:solidFill>
                  <a:schemeClr val="bg1"/>
                </a:solidFill>
              </a:rPr>
              <a:t>“Four Circles has changed my son’s life, and our family.”</a:t>
            </a:r>
          </a:p>
          <a:p>
            <a:r>
              <a:rPr lang="en-US" sz="2400" b="1" dirty="0" smtClean="0">
                <a:solidFill>
                  <a:schemeClr val="bg1"/>
                </a:solidFill>
              </a:rPr>
              <a:t>- Lisa R, parent</a:t>
            </a:r>
            <a:endParaRPr lang="en-US" sz="2400" b="1" dirty="0">
              <a:solidFill>
                <a:schemeClr val="bg1"/>
              </a:solidFill>
            </a:endParaRPr>
          </a:p>
        </p:txBody>
      </p:sp>
    </p:spTree>
    <p:extLst>
      <p:ext uri="{BB962C8B-B14F-4D97-AF65-F5344CB8AC3E}">
        <p14:creationId xmlns:p14="http://schemas.microsoft.com/office/powerpoint/2010/main" val="17379707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At four circles</a:t>
            </a:r>
            <a:endParaRPr lang="en-US" dirty="0"/>
          </a:p>
        </p:txBody>
      </p:sp>
      <p:sp>
        <p:nvSpPr>
          <p:cNvPr id="3" name="Title 2"/>
          <p:cNvSpPr>
            <a:spLocks noGrp="1"/>
          </p:cNvSpPr>
          <p:nvPr>
            <p:ph type="ctrTitle"/>
          </p:nvPr>
        </p:nvSpPr>
        <p:spPr>
          <a:xfrm>
            <a:off x="604705" y="3227033"/>
            <a:ext cx="5964868" cy="1219201"/>
          </a:xfrm>
        </p:spPr>
        <p:txBody>
          <a:bodyPr/>
          <a:lstStyle/>
          <a:p>
            <a:r>
              <a:rPr lang="en-US" dirty="0" smtClean="0"/>
              <a:t>Excellence and effectiveness</a:t>
            </a:r>
            <a:endParaRPr lang="en-US" dirty="0"/>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275926"/>
            <a:ext cx="3733800" cy="2488228"/>
          </a:xfrm>
          <a:prstGeom prst="rect">
            <a:avLst/>
          </a:prstGeom>
          <a:ln>
            <a:noFill/>
          </a:ln>
          <a:effectLst>
            <a:outerShdw blurRad="292100" dist="139700" dir="2700000" algn="tl" rotWithShape="0">
              <a:srgbClr val="333333">
                <a:alpha val="65000"/>
              </a:srgbClr>
            </a:outerShdw>
          </a:effectLst>
        </p:spPr>
      </p:pic>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3200400"/>
            <a:ext cx="1121201" cy="1328738"/>
          </a:xfrm>
          <a:prstGeom prst="rect">
            <a:avLst/>
          </a:prstGeom>
          <a:ln>
            <a:noFill/>
          </a:ln>
          <a:effectLst>
            <a:softEdge rad="112500"/>
          </a:effectLst>
          <a:extLst/>
        </p:spPr>
      </p:pic>
    </p:spTree>
    <p:extLst>
      <p:ext uri="{BB962C8B-B14F-4D97-AF65-F5344CB8AC3E}">
        <p14:creationId xmlns:p14="http://schemas.microsoft.com/office/powerpoint/2010/main" val="12527740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62000" y="4560030"/>
            <a:ext cx="2514600" cy="369332"/>
          </a:xfrm>
          <a:prstGeom prst="rect">
            <a:avLst/>
          </a:prstGeom>
          <a:noFill/>
        </p:spPr>
        <p:txBody>
          <a:bodyPr wrap="square" rtlCol="0">
            <a:spAutoFit/>
          </a:bodyPr>
          <a:lstStyle/>
          <a:p>
            <a:endParaRPr lang="en-US" dirty="0"/>
          </a:p>
        </p:txBody>
      </p:sp>
      <p:graphicFrame>
        <p:nvGraphicFramePr>
          <p:cNvPr id="12" name="Diagram 11"/>
          <p:cNvGraphicFramePr/>
          <p:nvPr>
            <p:extLst>
              <p:ext uri="{D42A27DB-BD31-4B8C-83A1-F6EECF244321}">
                <p14:modId xmlns:p14="http://schemas.microsoft.com/office/powerpoint/2010/main" val="1594575498"/>
              </p:ext>
            </p:extLst>
          </p:nvPr>
        </p:nvGraphicFramePr>
        <p:xfrm>
          <a:off x="228600" y="228600"/>
          <a:ext cx="8686800" cy="647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794581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Picture Placeholder 6"/>
          <p:cNvGraphicFramePr>
            <a:graphicFrameLocks noGrp="1"/>
          </p:cNvGraphicFramePr>
          <p:nvPr>
            <p:ph type="pic" idx="1"/>
            <p:extLst>
              <p:ext uri="{D42A27DB-BD31-4B8C-83A1-F6EECF244321}">
                <p14:modId xmlns:p14="http://schemas.microsoft.com/office/powerpoint/2010/main" val="1099609721"/>
              </p:ext>
            </p:extLst>
          </p:nvPr>
        </p:nvGraphicFramePr>
        <p:xfrm>
          <a:off x="685800" y="1981200"/>
          <a:ext cx="7772400" cy="2971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2"/>
          <p:cNvSpPr>
            <a:spLocks noGrp="1"/>
          </p:cNvSpPr>
          <p:nvPr>
            <p:ph type="body" sz="half" idx="2"/>
          </p:nvPr>
        </p:nvSpPr>
        <p:spPr/>
        <p:txBody>
          <a:bodyPr/>
          <a:lstStyle/>
          <a:p>
            <a:r>
              <a:rPr lang="en-US" dirty="0" smtClean="0"/>
              <a:t>With four circles</a:t>
            </a:r>
            <a:endParaRPr lang="en-US" dirty="0"/>
          </a:p>
        </p:txBody>
      </p:sp>
      <p:sp>
        <p:nvSpPr>
          <p:cNvPr id="4" name="Title 3"/>
          <p:cNvSpPr>
            <a:spLocks noGrp="1"/>
          </p:cNvSpPr>
          <p:nvPr>
            <p:ph type="title"/>
          </p:nvPr>
        </p:nvSpPr>
        <p:spPr/>
        <p:txBody>
          <a:bodyPr/>
          <a:lstStyle/>
          <a:p>
            <a:r>
              <a:rPr lang="en-US" dirty="0" smtClean="0"/>
              <a:t>Psychological Testing</a:t>
            </a:r>
            <a:endParaRPr lang="en-US" dirty="0"/>
          </a:p>
        </p:txBody>
      </p:sp>
      <p:graphicFrame>
        <p:nvGraphicFramePr>
          <p:cNvPr id="10" name="Diagram 9"/>
          <p:cNvGraphicFramePr/>
          <p:nvPr>
            <p:extLst>
              <p:ext uri="{D42A27DB-BD31-4B8C-83A1-F6EECF244321}">
                <p14:modId xmlns:p14="http://schemas.microsoft.com/office/powerpoint/2010/main" val="3900471352"/>
              </p:ext>
            </p:extLst>
          </p:nvPr>
        </p:nvGraphicFramePr>
        <p:xfrm>
          <a:off x="685800" y="381000"/>
          <a:ext cx="7772400" cy="1498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0979911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At Four circles</a:t>
            </a:r>
            <a:endParaRPr lang="en-US" dirty="0"/>
          </a:p>
        </p:txBody>
      </p:sp>
      <p:sp>
        <p:nvSpPr>
          <p:cNvPr id="3" name="Title 2"/>
          <p:cNvSpPr>
            <a:spLocks noGrp="1"/>
          </p:cNvSpPr>
          <p:nvPr>
            <p:ph type="ctrTitle"/>
          </p:nvPr>
        </p:nvSpPr>
        <p:spPr>
          <a:xfrm>
            <a:off x="604705" y="3227033"/>
            <a:ext cx="5643695" cy="1219201"/>
          </a:xfrm>
        </p:spPr>
        <p:txBody>
          <a:bodyPr/>
          <a:lstStyle/>
          <a:p>
            <a:r>
              <a:rPr lang="en-US" dirty="0" smtClean="0"/>
              <a:t>Family program</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28600"/>
            <a:ext cx="3352800" cy="2607733"/>
          </a:xfrm>
          <a:prstGeom prst="rect">
            <a:avLst/>
          </a:prstGeom>
          <a:ln>
            <a:noFill/>
          </a:ln>
          <a:effectLst>
            <a:outerShdw blurRad="292100" dist="139700" dir="2700000" algn="tl" rotWithShape="0">
              <a:srgbClr val="333333">
                <a:alpha val="65000"/>
              </a:srgbClr>
            </a:outerShdw>
          </a:effectLs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200400"/>
            <a:ext cx="1122363"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00430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p:cNvGraphicFramePr/>
          <p:nvPr>
            <p:extLst>
              <p:ext uri="{D42A27DB-BD31-4B8C-83A1-F6EECF244321}">
                <p14:modId xmlns:p14="http://schemas.microsoft.com/office/powerpoint/2010/main" val="829362463"/>
              </p:ext>
            </p:extLst>
          </p:nvPr>
        </p:nvGraphicFramePr>
        <p:xfrm>
          <a:off x="152400" y="304800"/>
          <a:ext cx="8839200" cy="64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00399" y="2532525"/>
            <a:ext cx="2725271" cy="20439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50326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ll"/>
          <p:cNvPicPr>
            <a:picLocks noGrp="1" noChangeAspect="1"/>
          </p:cNvPicPr>
          <p:nvPr isPhoto="1"/>
        </p:nvPicPr>
        <p:blipFill>
          <a:blip r:embed="rId2">
            <a:extLst>
              <a:ext uri="{28A0092B-C50C-407E-A947-70E740481C1C}">
                <a14:useLocalDpi xmlns:a14="http://schemas.microsoft.com/office/drawing/2010/main" val="0"/>
              </a:ext>
            </a:extLst>
          </a:blip>
          <a:stretch>
            <a:fillRect/>
          </a:stretch>
        </p:blipFill>
        <p:spPr>
          <a:xfrm>
            <a:off x="1" y="0"/>
            <a:ext cx="9193480" cy="6858000"/>
          </a:xfrm>
          <a:prstGeom prst="rect">
            <a:avLst/>
          </a:prstGeom>
          <a:noFill/>
          <a:ln>
            <a:noFill/>
          </a:ln>
        </p:spPr>
      </p:pic>
      <p:sp>
        <p:nvSpPr>
          <p:cNvPr id="3" name="Folded Corner 2"/>
          <p:cNvSpPr/>
          <p:nvPr/>
        </p:nvSpPr>
        <p:spPr>
          <a:xfrm>
            <a:off x="5003800" y="5105400"/>
            <a:ext cx="4059062" cy="1524000"/>
          </a:xfrm>
          <a:prstGeom prst="foldedCorner">
            <a:avLst>
              <a:gd name="adj" fmla="val 995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553200" y="5250426"/>
            <a:ext cx="2209800" cy="1233948"/>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3909" y="381000"/>
            <a:ext cx="9089571" cy="1754326"/>
          </a:xfrm>
          <a:prstGeom prst="rect">
            <a:avLst/>
          </a:prstGeom>
          <a:noFill/>
        </p:spPr>
        <p:txBody>
          <a:bodyPr wrap="square" rtlCol="0">
            <a:spAutoFit/>
          </a:bodyPr>
          <a:lstStyle/>
          <a:p>
            <a:pPr>
              <a:defRPr/>
            </a:pPr>
            <a:r>
              <a:rPr lang="en-US" b="1" dirty="0">
                <a:solidFill>
                  <a:schemeClr val="accent3">
                    <a:lumMod val="50000"/>
                  </a:schemeClr>
                </a:solidFill>
              </a:rPr>
              <a:t>Licensed by the state of North Carolina </a:t>
            </a:r>
          </a:p>
          <a:p>
            <a:pPr>
              <a:defRPr/>
            </a:pPr>
            <a:endParaRPr lang="en-US" b="1" dirty="0">
              <a:solidFill>
                <a:schemeClr val="accent3">
                  <a:lumMod val="50000"/>
                </a:schemeClr>
              </a:solidFill>
            </a:endParaRPr>
          </a:p>
          <a:p>
            <a:pPr>
              <a:defRPr/>
            </a:pPr>
            <a:r>
              <a:rPr lang="en-US" b="1" dirty="0">
                <a:solidFill>
                  <a:schemeClr val="accent3">
                    <a:lumMod val="50000"/>
                  </a:schemeClr>
                </a:solidFill>
              </a:rPr>
              <a:t>Four Circles Recovery Center is a state of the art, wilderness-based, licensed substance abuse treatment program for young adults ages 18-28.  Four Circles is fully accredited by </a:t>
            </a:r>
            <a:r>
              <a:rPr lang="en-US" b="1" dirty="0" smtClean="0">
                <a:solidFill>
                  <a:schemeClr val="accent3">
                    <a:lumMod val="50000"/>
                  </a:schemeClr>
                </a:solidFill>
              </a:rPr>
              <a:t>the Commission </a:t>
            </a:r>
            <a:r>
              <a:rPr lang="en-US" b="1" dirty="0">
                <a:solidFill>
                  <a:schemeClr val="accent3">
                    <a:lumMod val="50000"/>
                  </a:schemeClr>
                </a:solidFill>
              </a:rPr>
              <a:t>on Accreditation of Rehabilitation Facilities (CARF).</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5304931"/>
            <a:ext cx="1143000" cy="1143000"/>
          </a:xfrm>
          <a:prstGeom prst="roundRect">
            <a:avLst>
              <a:gd name="adj" fmla="val 8594"/>
            </a:avLst>
          </a:prstGeom>
          <a:solidFill>
            <a:srgbClr val="FFFFFF">
              <a:shade val="85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050" name="Picture 2" descr="Division of Health Service Regul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5423993"/>
            <a:ext cx="1905000" cy="904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8200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At Four Circles</a:t>
            </a:r>
            <a:endParaRPr lang="en-US" dirty="0"/>
          </a:p>
        </p:txBody>
      </p:sp>
      <p:sp>
        <p:nvSpPr>
          <p:cNvPr id="3" name="Title 2"/>
          <p:cNvSpPr>
            <a:spLocks noGrp="1"/>
          </p:cNvSpPr>
          <p:nvPr>
            <p:ph type="ctrTitle"/>
          </p:nvPr>
        </p:nvSpPr>
        <p:spPr>
          <a:xfrm>
            <a:off x="604705" y="3227033"/>
            <a:ext cx="5796095" cy="1219201"/>
          </a:xfrm>
        </p:spPr>
        <p:txBody>
          <a:bodyPr/>
          <a:lstStyle/>
          <a:p>
            <a:r>
              <a:rPr lang="en-US" dirty="0" err="1" smtClean="0"/>
              <a:t>Gorski-Cenaps</a:t>
            </a:r>
            <a:r>
              <a:rPr lang="en-US" dirty="0" smtClean="0"/>
              <a:t>© Relapse program</a:t>
            </a:r>
            <a:endParaRPr lang="en-US" dirty="0"/>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228600"/>
            <a:ext cx="3505200" cy="2628901"/>
          </a:xfrm>
          <a:prstGeom prst="rect">
            <a:avLst/>
          </a:prstGeom>
          <a:ln>
            <a:noFill/>
          </a:ln>
          <a:effectLst>
            <a:outerShdw blurRad="292100" dist="139700" dir="2700000" algn="tl" rotWithShape="0">
              <a:srgbClr val="333333">
                <a:alpha val="65000"/>
              </a:srgbClr>
            </a:outerShdw>
          </a:effec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200400"/>
            <a:ext cx="1122363"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970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969414044"/>
              </p:ext>
            </p:extLst>
          </p:nvPr>
        </p:nvGraphicFramePr>
        <p:xfrm>
          <a:off x="228600" y="304800"/>
          <a:ext cx="8686800" cy="6324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14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24200" y="2514600"/>
            <a:ext cx="3048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00400" y="2598000"/>
            <a:ext cx="2743200" cy="17145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013848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At four circles</a:t>
            </a:r>
            <a:endParaRPr lang="en-US" dirty="0"/>
          </a:p>
        </p:txBody>
      </p:sp>
      <p:sp>
        <p:nvSpPr>
          <p:cNvPr id="3" name="Title 2"/>
          <p:cNvSpPr>
            <a:spLocks noGrp="1"/>
          </p:cNvSpPr>
          <p:nvPr>
            <p:ph type="ctrTitle"/>
          </p:nvPr>
        </p:nvSpPr>
        <p:spPr>
          <a:xfrm>
            <a:off x="604705" y="3227033"/>
            <a:ext cx="5643695" cy="1040167"/>
          </a:xfrm>
        </p:spPr>
        <p:txBody>
          <a:bodyPr/>
          <a:lstStyle/>
          <a:p>
            <a:r>
              <a:rPr lang="en-US" dirty="0" smtClean="0"/>
              <a:t>Program details</a:t>
            </a:r>
            <a:endParaRPr lang="en-US" dirty="0"/>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9412" y="197068"/>
            <a:ext cx="3505200" cy="2615821"/>
          </a:xfrm>
          <a:prstGeom prst="rect">
            <a:avLst/>
          </a:prstGeom>
          <a:ln>
            <a:noFill/>
          </a:ln>
          <a:effectLst>
            <a:outerShdw blurRad="292100" dist="139700" dir="2700000" algn="tl" rotWithShape="0">
              <a:srgbClr val="333333">
                <a:alpha val="65000"/>
              </a:srgbClr>
            </a:outerShdw>
          </a:effec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200400"/>
            <a:ext cx="1122363"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69415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47529">
            <a:off x="376449" y="478225"/>
            <a:ext cx="3760219" cy="2500942"/>
          </a:xfrm>
          <a:prstGeom prst="rect">
            <a:avLst/>
          </a:prstGeom>
          <a:ln>
            <a:noFill/>
          </a:ln>
          <a:effectLst>
            <a:outerShdw blurRad="292100" dist="139700" dir="2700000" algn="tl" rotWithShape="0">
              <a:srgbClr val="333333">
                <a:alpha val="65000"/>
              </a:srgbClr>
            </a:outerShdw>
          </a:effectLst>
          <a:extLst/>
        </p:spPr>
      </p:pic>
      <p:graphicFrame>
        <p:nvGraphicFramePr>
          <p:cNvPr id="2" name="Diagram 1"/>
          <p:cNvGraphicFramePr/>
          <p:nvPr>
            <p:extLst>
              <p:ext uri="{D42A27DB-BD31-4B8C-83A1-F6EECF244321}">
                <p14:modId xmlns:p14="http://schemas.microsoft.com/office/powerpoint/2010/main" val="4138766262"/>
              </p:ext>
            </p:extLst>
          </p:nvPr>
        </p:nvGraphicFramePr>
        <p:xfrm>
          <a:off x="1371600" y="2057400"/>
          <a:ext cx="7391400" cy="5245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31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4800" y="329381"/>
            <a:ext cx="4067175" cy="2543175"/>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9748570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1550749984"/>
              </p:ext>
            </p:extLst>
          </p:nvPr>
        </p:nvGraphicFramePr>
        <p:xfrm>
          <a:off x="76200" y="76200"/>
          <a:ext cx="8991600" cy="6705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31376" y="-26894"/>
            <a:ext cx="9144000" cy="6858000"/>
          </a:xfrm>
          <a:prstGeom prst="rect">
            <a:avLst/>
          </a:prstGeom>
        </p:spPr>
      </p:pic>
      <p:sp>
        <p:nvSpPr>
          <p:cNvPr id="2" name="TextBox 1"/>
          <p:cNvSpPr txBox="1"/>
          <p:nvPr/>
        </p:nvSpPr>
        <p:spPr>
          <a:xfrm>
            <a:off x="5791200" y="1752600"/>
            <a:ext cx="3048000" cy="2031325"/>
          </a:xfrm>
          <a:prstGeom prst="rect">
            <a:avLst/>
          </a:prstGeom>
          <a:noFill/>
        </p:spPr>
        <p:txBody>
          <a:bodyPr wrap="square" rtlCol="0">
            <a:spAutoFit/>
          </a:bodyPr>
          <a:lstStyle/>
          <a:p>
            <a:r>
              <a:rPr lang="en-US" b="1" dirty="0">
                <a:solidFill>
                  <a:schemeClr val="bg1"/>
                </a:solidFill>
              </a:rPr>
              <a:t>"Four Circles reconnected me with myself. Allowed me to realize what is important in life – let me find my true happiness." </a:t>
            </a:r>
            <a:endParaRPr lang="en-US" b="1" dirty="0" smtClean="0">
              <a:solidFill>
                <a:schemeClr val="bg1"/>
              </a:solidFill>
            </a:endParaRPr>
          </a:p>
          <a:p>
            <a:r>
              <a:rPr lang="en-US" b="1" dirty="0" smtClean="0">
                <a:solidFill>
                  <a:schemeClr val="bg1"/>
                </a:solidFill>
              </a:rPr>
              <a:t>Rick P - Alumni</a:t>
            </a:r>
            <a:endParaRPr lang="en-US" b="1" dirty="0">
              <a:solidFill>
                <a:schemeClr val="bg1"/>
              </a:solidFill>
            </a:endParaRPr>
          </a:p>
        </p:txBody>
      </p:sp>
      <p:pic>
        <p:nvPicPr>
          <p:cNvPr id="1229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328492">
            <a:off x="790268" y="1122861"/>
            <a:ext cx="3034245" cy="4558490"/>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7329140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3282067123"/>
              </p:ext>
            </p:extLst>
          </p:nvPr>
        </p:nvGraphicFramePr>
        <p:xfrm>
          <a:off x="76200" y="76200"/>
          <a:ext cx="8991600" cy="6705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Diagram 1"/>
          <p:cNvGraphicFramePr/>
          <p:nvPr>
            <p:extLst>
              <p:ext uri="{D42A27DB-BD31-4B8C-83A1-F6EECF244321}">
                <p14:modId xmlns:p14="http://schemas.microsoft.com/office/powerpoint/2010/main" val="2572752235"/>
              </p:ext>
            </p:extLst>
          </p:nvPr>
        </p:nvGraphicFramePr>
        <p:xfrm>
          <a:off x="152400" y="152400"/>
          <a:ext cx="8839200" cy="6477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8" name="Picture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72000" y="1371600"/>
            <a:ext cx="3403600" cy="3429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58376" y="228600"/>
            <a:ext cx="3506932" cy="3429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819400" y="3048000"/>
            <a:ext cx="3505200" cy="3505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88142" y="1524000"/>
            <a:ext cx="3429000" cy="3429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892434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926989"/>
            <a:ext cx="1409207" cy="1524149"/>
          </a:xfrm>
          <a:prstGeom prst="rect">
            <a:avLst/>
          </a:prstGeom>
          <a:ln>
            <a:noFill/>
          </a:ln>
          <a:effectLst>
            <a:glow rad="101600">
              <a:schemeClr val="accent6">
                <a:satMod val="175000"/>
                <a:alpha val="40000"/>
              </a:schemeClr>
            </a:glow>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16635508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4180811406"/>
              </p:ext>
            </p:extLst>
          </p:nvPr>
        </p:nvGraphicFramePr>
        <p:xfrm>
          <a:off x="76200" y="76200"/>
          <a:ext cx="8991600" cy="6705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545015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2537173266"/>
              </p:ext>
            </p:extLst>
          </p:nvPr>
        </p:nvGraphicFramePr>
        <p:xfrm>
          <a:off x="76200" y="76200"/>
          <a:ext cx="8991600" cy="6705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934199"/>
          </a:xfrm>
          <a:prstGeom prst="rect">
            <a:avLst/>
          </a:prstGeom>
        </p:spPr>
      </p:pic>
      <p:sp>
        <p:nvSpPr>
          <p:cNvPr id="5" name="TextBox 4"/>
          <p:cNvSpPr txBox="1"/>
          <p:nvPr/>
        </p:nvSpPr>
        <p:spPr>
          <a:xfrm>
            <a:off x="3235036" y="0"/>
            <a:ext cx="5715000" cy="707886"/>
          </a:xfrm>
          <a:prstGeom prst="rect">
            <a:avLst/>
          </a:prstGeom>
          <a:noFill/>
        </p:spPr>
        <p:txBody>
          <a:bodyPr wrap="square" rtlCol="0">
            <a:spAutoFit/>
          </a:bodyPr>
          <a:lstStyle/>
          <a:p>
            <a:r>
              <a:rPr lang="en-US" sz="2000" b="1" dirty="0">
                <a:solidFill>
                  <a:schemeClr val="accent3">
                    <a:lumMod val="50000"/>
                  </a:schemeClr>
                </a:solidFill>
                <a:latin typeface="Century Gothic" pitchFamily="34" charset="0"/>
                <a:cs typeface="DilleniaUPC" pitchFamily="18" charset="-34"/>
              </a:rPr>
              <a:t>“Four Circles has given me my family back!”  </a:t>
            </a:r>
          </a:p>
          <a:p>
            <a:r>
              <a:rPr lang="en-US" sz="2000" b="1" dirty="0">
                <a:solidFill>
                  <a:schemeClr val="accent3">
                    <a:lumMod val="50000"/>
                  </a:schemeClr>
                </a:solidFill>
                <a:latin typeface="Century Gothic" pitchFamily="34" charset="0"/>
                <a:cs typeface="DilleniaUPC" pitchFamily="18" charset="-34"/>
              </a:rPr>
              <a:t>- Rebecca R, </a:t>
            </a:r>
            <a:r>
              <a:rPr lang="en-US" sz="2000" b="1" dirty="0" smtClean="0">
                <a:solidFill>
                  <a:schemeClr val="accent3">
                    <a:lumMod val="50000"/>
                  </a:schemeClr>
                </a:solidFill>
                <a:latin typeface="Century Gothic" pitchFamily="34" charset="0"/>
                <a:cs typeface="DilleniaUPC" pitchFamily="18" charset="-34"/>
              </a:rPr>
              <a:t>parent</a:t>
            </a:r>
            <a:endParaRPr lang="en-US" sz="2000" b="1" dirty="0">
              <a:solidFill>
                <a:schemeClr val="accent3">
                  <a:lumMod val="50000"/>
                </a:schemeClr>
              </a:solidFill>
              <a:latin typeface="Century Gothic" pitchFamily="34" charset="0"/>
              <a:cs typeface="DilleniaUPC" pitchFamily="18" charset="-34"/>
            </a:endParaRPr>
          </a:p>
        </p:txBody>
      </p:sp>
    </p:spTree>
    <p:extLst>
      <p:ext uri="{BB962C8B-B14F-4D97-AF65-F5344CB8AC3E}">
        <p14:creationId xmlns:p14="http://schemas.microsoft.com/office/powerpoint/2010/main" val="20442826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At Four Circles</a:t>
            </a:r>
            <a:endParaRPr lang="en-US" dirty="0"/>
          </a:p>
        </p:txBody>
      </p:sp>
      <p:sp>
        <p:nvSpPr>
          <p:cNvPr id="3" name="Title 2"/>
          <p:cNvSpPr>
            <a:spLocks noGrp="1"/>
          </p:cNvSpPr>
          <p:nvPr>
            <p:ph type="ctrTitle"/>
          </p:nvPr>
        </p:nvSpPr>
        <p:spPr/>
        <p:txBody>
          <a:bodyPr/>
          <a:lstStyle/>
          <a:p>
            <a:r>
              <a:rPr lang="en-US" dirty="0" smtClean="0"/>
              <a:t>Clinical Team</a:t>
            </a:r>
            <a:endParaRPr lang="en-US" dirty="0"/>
          </a:p>
        </p:txBody>
      </p:sp>
      <p:pic>
        <p:nvPicPr>
          <p:cNvPr id="410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3200400"/>
            <a:ext cx="1121201" cy="1328738"/>
          </a:xfrm>
          <a:prstGeom prst="rect">
            <a:avLst/>
          </a:prstGeom>
          <a:ln>
            <a:noFill/>
          </a:ln>
          <a:effectLst>
            <a:softEdge rad="112500"/>
          </a:effectLst>
          <a:extLst/>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7595" r="10773"/>
          <a:stretch/>
        </p:blipFill>
        <p:spPr>
          <a:xfrm>
            <a:off x="2819400" y="304800"/>
            <a:ext cx="2984880" cy="24376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623880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21994" y="208470"/>
            <a:ext cx="3129112" cy="4419602"/>
          </a:xfrm>
          <a:prstGeom prst="rect">
            <a:avLst/>
          </a:prstGeom>
          <a:ln>
            <a:noFill/>
          </a:ln>
          <a:effectLst>
            <a:outerShdw blurRad="292100" dist="139700" dir="2700000" algn="tl" rotWithShape="0">
              <a:srgbClr val="333333">
                <a:alpha val="65000"/>
              </a:srgbClr>
            </a:outerShdw>
          </a:effectLst>
        </p:spPr>
      </p:pic>
      <p:sp>
        <p:nvSpPr>
          <p:cNvPr id="9" name="Folded Corner 8"/>
          <p:cNvSpPr/>
          <p:nvPr/>
        </p:nvSpPr>
        <p:spPr>
          <a:xfrm>
            <a:off x="228600" y="228599"/>
            <a:ext cx="3962399" cy="6345469"/>
          </a:xfrm>
          <a:prstGeom prst="foldedCorner">
            <a:avLst>
              <a:gd name="adj" fmla="val 83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80999" y="457200"/>
            <a:ext cx="3657601" cy="646331"/>
          </a:xfrm>
          <a:prstGeom prst="rect">
            <a:avLst/>
          </a:prstGeom>
          <a:noFill/>
        </p:spPr>
        <p:txBody>
          <a:bodyPr wrap="square" rtlCol="0">
            <a:spAutoFit/>
          </a:bodyPr>
          <a:lstStyle/>
          <a:p>
            <a:r>
              <a:rPr lang="en-US" b="1" dirty="0" smtClean="0"/>
              <a:t>Jack Kline, MS, LPC, LCAS, CCS</a:t>
            </a:r>
          </a:p>
          <a:p>
            <a:r>
              <a:rPr lang="en-US" b="1" dirty="0" smtClean="0"/>
              <a:t>Executive Director</a:t>
            </a:r>
            <a:endParaRPr lang="en-US" b="1" dirty="0"/>
          </a:p>
        </p:txBody>
      </p:sp>
      <p:sp>
        <p:nvSpPr>
          <p:cNvPr id="11" name="TextBox 10"/>
          <p:cNvSpPr txBox="1"/>
          <p:nvPr/>
        </p:nvSpPr>
        <p:spPr>
          <a:xfrm>
            <a:off x="228599" y="1676400"/>
            <a:ext cx="3962400" cy="2308324"/>
          </a:xfrm>
          <a:prstGeom prst="rect">
            <a:avLst/>
          </a:prstGeom>
          <a:noFill/>
        </p:spPr>
        <p:txBody>
          <a:bodyPr wrap="square" rtlCol="0">
            <a:spAutoFit/>
          </a:bodyPr>
          <a:lstStyle/>
          <a:p>
            <a:pPr marL="285750" indent="-285750">
              <a:buFont typeface="Arial" pitchFamily="34" charset="0"/>
              <a:buChar char="•"/>
            </a:pPr>
            <a:r>
              <a:rPr lang="en-US" dirty="0" smtClean="0"/>
              <a:t>Addiction/Recovery Issues</a:t>
            </a:r>
          </a:p>
          <a:p>
            <a:pPr marL="285750" indent="-285750">
              <a:buFont typeface="Arial" pitchFamily="34" charset="0"/>
              <a:buChar char="•"/>
            </a:pPr>
            <a:r>
              <a:rPr lang="en-US" dirty="0" smtClean="0"/>
              <a:t>12 Step Facilitation</a:t>
            </a:r>
          </a:p>
          <a:p>
            <a:pPr marL="285750" indent="-285750">
              <a:buFont typeface="Arial" pitchFamily="34" charset="0"/>
              <a:buChar char="•"/>
            </a:pPr>
            <a:r>
              <a:rPr lang="en-US" dirty="0" smtClean="0"/>
              <a:t>Marriage and Family Therapy</a:t>
            </a:r>
          </a:p>
          <a:p>
            <a:pPr marL="285750" indent="-285750">
              <a:buFont typeface="Arial" pitchFamily="34" charset="0"/>
              <a:buChar char="•"/>
            </a:pPr>
            <a:r>
              <a:rPr lang="en-US" dirty="0" smtClean="0"/>
              <a:t>Adventure Based Counseling</a:t>
            </a:r>
          </a:p>
          <a:p>
            <a:pPr marL="285750" indent="-285750">
              <a:buFont typeface="Arial" pitchFamily="34" charset="0"/>
              <a:buChar char="•"/>
            </a:pPr>
            <a:r>
              <a:rPr lang="en-US" dirty="0" smtClean="0"/>
              <a:t>Gender Identity Issues</a:t>
            </a:r>
          </a:p>
          <a:p>
            <a:pPr marL="285750" indent="-285750">
              <a:buFont typeface="Arial" pitchFamily="34" charset="0"/>
              <a:buChar char="•"/>
            </a:pPr>
            <a:r>
              <a:rPr lang="en-US" dirty="0" smtClean="0"/>
              <a:t>Sexual Abuse</a:t>
            </a:r>
          </a:p>
          <a:p>
            <a:pPr marL="285750" indent="-285750">
              <a:buFont typeface="Arial" pitchFamily="34" charset="0"/>
              <a:buChar char="•"/>
            </a:pPr>
            <a:r>
              <a:rPr lang="en-US" dirty="0" smtClean="0"/>
              <a:t>Reactive Attachment Disorder</a:t>
            </a:r>
          </a:p>
          <a:p>
            <a:pPr marL="285750" indent="-285750">
              <a:buFont typeface="Arial" pitchFamily="34" charset="0"/>
              <a:buChar char="•"/>
            </a:pPr>
            <a:r>
              <a:rPr lang="en-US" dirty="0" smtClean="0"/>
              <a:t>Systemic Family Interventions</a:t>
            </a:r>
            <a:endParaRPr lang="en-US"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4191000"/>
            <a:ext cx="2487707" cy="186578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rot="20887967">
            <a:off x="349667" y="4608526"/>
            <a:ext cx="1553587" cy="1825305"/>
          </a:xfrm>
          <a:prstGeom prst="rect">
            <a:avLst/>
          </a:prstGeom>
          <a:ln>
            <a:noFill/>
          </a:ln>
          <a:effectLst>
            <a:outerShdw blurRad="292100" dist="139700" dir="2700000" algn="tl" rotWithShape="0">
              <a:srgbClr val="333333">
                <a:alpha val="65000"/>
              </a:srgbClr>
            </a:outerShdw>
          </a:effectLst>
        </p:spPr>
      </p:pic>
      <p:sp>
        <p:nvSpPr>
          <p:cNvPr id="6" name="Line Callout 2 (No Border) 5"/>
          <p:cNvSpPr/>
          <p:nvPr/>
        </p:nvSpPr>
        <p:spPr>
          <a:xfrm rot="10800000">
            <a:off x="4648200" y="4742538"/>
            <a:ext cx="4191000" cy="1938992"/>
          </a:xfrm>
          <a:prstGeom prst="callout2">
            <a:avLst>
              <a:gd name="adj1" fmla="val 40807"/>
              <a:gd name="adj2" fmla="val -3192"/>
              <a:gd name="adj3" fmla="val 119261"/>
              <a:gd name="adj4" fmla="val -2806"/>
              <a:gd name="adj5" fmla="val 152221"/>
              <a:gd name="adj6" fmla="val 84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898944" y="4742537"/>
            <a:ext cx="3609077" cy="1938992"/>
          </a:xfrm>
          <a:prstGeom prst="rect">
            <a:avLst/>
          </a:prstGeom>
          <a:noFill/>
        </p:spPr>
        <p:txBody>
          <a:bodyPr wrap="square" rtlCol="0">
            <a:spAutoFit/>
          </a:bodyPr>
          <a:lstStyle/>
          <a:p>
            <a:pPr algn="ctr"/>
            <a:r>
              <a:rPr lang="en-US" sz="1200" b="1" dirty="0" smtClean="0">
                <a:solidFill>
                  <a:schemeClr val="bg1"/>
                </a:solidFill>
              </a:rPr>
              <a:t>“I </a:t>
            </a:r>
            <a:r>
              <a:rPr lang="en-US" sz="1200" b="1" dirty="0">
                <a:solidFill>
                  <a:schemeClr val="bg1"/>
                </a:solidFill>
              </a:rPr>
              <a:t>enjoy the challenge of blending the science of clinical theory, research, and analytical thinking with the art of delivering therapy.  The results of helping others improve their level of functioning in the world is almost tangible and immediate.  There is also a ripple effect – by helping one person help themselves, their families improve, their immediate communities improve and ultimately society benefits</a:t>
            </a:r>
            <a:r>
              <a:rPr lang="en-US" sz="1200" b="1" dirty="0" smtClean="0">
                <a:solidFill>
                  <a:schemeClr val="bg1"/>
                </a:solidFill>
              </a:rPr>
              <a:t>.” </a:t>
            </a:r>
            <a:r>
              <a:rPr lang="en-US" sz="1200" b="1" i="1" dirty="0">
                <a:solidFill>
                  <a:schemeClr val="bg1"/>
                </a:solidFill>
              </a:rPr>
              <a:t> </a:t>
            </a:r>
            <a:r>
              <a:rPr lang="en-US" sz="1200" b="1" dirty="0">
                <a:solidFill>
                  <a:schemeClr val="bg1"/>
                </a:solidFill>
              </a:rPr>
              <a:t> </a:t>
            </a:r>
          </a:p>
        </p:txBody>
      </p:sp>
    </p:spTree>
    <p:extLst>
      <p:ext uri="{BB962C8B-B14F-4D97-AF65-F5344CB8AC3E}">
        <p14:creationId xmlns:p14="http://schemas.microsoft.com/office/powerpoint/2010/main" val="30691336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Line Callout 3 (No Border) 15"/>
          <p:cNvSpPr/>
          <p:nvPr/>
        </p:nvSpPr>
        <p:spPr>
          <a:xfrm>
            <a:off x="838200" y="4724400"/>
            <a:ext cx="3733799" cy="1949186"/>
          </a:xfrm>
          <a:prstGeom prst="callout3">
            <a:avLst>
              <a:gd name="adj1" fmla="val 2930"/>
              <a:gd name="adj2" fmla="val -9852"/>
              <a:gd name="adj3" fmla="val 16808"/>
              <a:gd name="adj4" fmla="val -14646"/>
              <a:gd name="adj5" fmla="val 92019"/>
              <a:gd name="adj6" fmla="val -14521"/>
              <a:gd name="adj7" fmla="val 91870"/>
              <a:gd name="adj8" fmla="val -9211"/>
            </a:avLst>
          </a:prstGeom>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lded Corner 3"/>
          <p:cNvSpPr/>
          <p:nvPr/>
        </p:nvSpPr>
        <p:spPr>
          <a:xfrm>
            <a:off x="4724400" y="211201"/>
            <a:ext cx="4214825" cy="6462385"/>
          </a:xfrm>
          <a:prstGeom prst="foldedCorner">
            <a:avLst>
              <a:gd name="adj" fmla="val 9837"/>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211200"/>
            <a:ext cx="4343400" cy="4270539"/>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4800600" y="304800"/>
            <a:ext cx="4138625" cy="615553"/>
          </a:xfrm>
          <a:prstGeom prst="rect">
            <a:avLst/>
          </a:prstGeom>
          <a:noFill/>
        </p:spPr>
        <p:txBody>
          <a:bodyPr wrap="square" rtlCol="0">
            <a:spAutoFit/>
          </a:bodyPr>
          <a:lstStyle/>
          <a:p>
            <a:r>
              <a:rPr lang="en-US" sz="1600" b="1" dirty="0" smtClean="0"/>
              <a:t>Heather </a:t>
            </a:r>
            <a:r>
              <a:rPr lang="en-US" sz="1600" b="1" dirty="0" err="1" smtClean="0"/>
              <a:t>Schnoebelen</a:t>
            </a:r>
            <a:r>
              <a:rPr lang="en-US" sz="1600" b="1" dirty="0" smtClean="0"/>
              <a:t>, MA,LPC,LCAS</a:t>
            </a:r>
          </a:p>
          <a:p>
            <a:r>
              <a:rPr lang="en-US" b="1" dirty="0" smtClean="0"/>
              <a:t>Clinical Director</a:t>
            </a:r>
            <a:endParaRPr lang="en-US" b="1" dirty="0"/>
          </a:p>
        </p:txBody>
      </p:sp>
      <p:sp>
        <p:nvSpPr>
          <p:cNvPr id="13" name="Rectangle 1"/>
          <p:cNvSpPr>
            <a:spLocks noChangeArrowheads="1"/>
          </p:cNvSpPr>
          <p:nvPr/>
        </p:nvSpPr>
        <p:spPr bwMode="auto">
          <a:xfrm>
            <a:off x="838201" y="4798500"/>
            <a:ext cx="3733799"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u="none" strike="noStrike" cap="none" normalizeH="0" baseline="0" dirty="0" smtClean="0">
                <a:ln>
                  <a:noFill/>
                </a:ln>
                <a:solidFill>
                  <a:schemeClr val="bg1"/>
                </a:solidFill>
                <a:effectLst/>
                <a:latin typeface="Arial" pitchFamily="34" charset="0"/>
                <a:cs typeface="Arial" pitchFamily="34" charset="0"/>
              </a:rPr>
              <a:t>“I love this work because it allows me to combine my love for the magic and beauty of the natural world with my passion for the magic and beauty of the human spirit. I have devoted myself to this work because I am honored enough to work with and witness people aspiring to grow and change and I can not imagine a more perfect  job.”</a:t>
            </a:r>
          </a:p>
        </p:txBody>
      </p:sp>
      <p:sp>
        <p:nvSpPr>
          <p:cNvPr id="15" name="TextBox 14"/>
          <p:cNvSpPr txBox="1"/>
          <p:nvPr/>
        </p:nvSpPr>
        <p:spPr>
          <a:xfrm>
            <a:off x="4885267" y="1295400"/>
            <a:ext cx="3986225" cy="2862322"/>
          </a:xfrm>
          <a:prstGeom prst="rect">
            <a:avLst/>
          </a:prstGeom>
          <a:noFill/>
        </p:spPr>
        <p:txBody>
          <a:bodyPr wrap="square" rtlCol="0">
            <a:spAutoFit/>
          </a:bodyPr>
          <a:lstStyle/>
          <a:p>
            <a:pPr marL="285750" indent="-285750">
              <a:buFont typeface="Arial" pitchFamily="34" charset="0"/>
              <a:buChar char="•"/>
            </a:pPr>
            <a:r>
              <a:rPr lang="en-US" dirty="0" smtClean="0"/>
              <a:t>Anxiety Disorders</a:t>
            </a:r>
          </a:p>
          <a:p>
            <a:pPr marL="285750" indent="-285750">
              <a:buFont typeface="Arial" pitchFamily="34" charset="0"/>
              <a:buChar char="•"/>
            </a:pPr>
            <a:r>
              <a:rPr lang="en-US" dirty="0" smtClean="0"/>
              <a:t>Gender Identity Issues</a:t>
            </a:r>
          </a:p>
          <a:p>
            <a:pPr marL="285750" indent="-285750">
              <a:buFont typeface="Arial" pitchFamily="34" charset="0"/>
              <a:buChar char="•"/>
            </a:pPr>
            <a:r>
              <a:rPr lang="en-US" dirty="0" smtClean="0"/>
              <a:t>Wilderness Therapy</a:t>
            </a:r>
          </a:p>
          <a:p>
            <a:pPr marL="285750" indent="-285750">
              <a:buFont typeface="Arial" pitchFamily="34" charset="0"/>
              <a:buChar char="•"/>
            </a:pPr>
            <a:r>
              <a:rPr lang="en-US" dirty="0" smtClean="0"/>
              <a:t>Oppositional Behavior</a:t>
            </a:r>
          </a:p>
          <a:p>
            <a:pPr marL="285750" indent="-285750">
              <a:buFont typeface="Arial" pitchFamily="34" charset="0"/>
              <a:buChar char="•"/>
            </a:pPr>
            <a:r>
              <a:rPr lang="en-US" dirty="0" smtClean="0"/>
              <a:t>Personality Disorders</a:t>
            </a:r>
          </a:p>
          <a:p>
            <a:pPr marL="285750" indent="-285750">
              <a:buFont typeface="Arial" pitchFamily="34" charset="0"/>
              <a:buChar char="•"/>
            </a:pPr>
            <a:r>
              <a:rPr lang="en-US" dirty="0" smtClean="0"/>
              <a:t>Family Systems</a:t>
            </a:r>
          </a:p>
          <a:p>
            <a:pPr marL="285750" indent="-285750">
              <a:buFont typeface="Arial" pitchFamily="34" charset="0"/>
              <a:buChar char="•"/>
            </a:pPr>
            <a:r>
              <a:rPr lang="en-US" dirty="0" smtClean="0"/>
              <a:t>Gestalt Therapy</a:t>
            </a:r>
          </a:p>
          <a:p>
            <a:pPr marL="285750" indent="-285750">
              <a:buFont typeface="Arial" pitchFamily="34" charset="0"/>
              <a:buChar char="•"/>
            </a:pPr>
            <a:r>
              <a:rPr lang="en-US" dirty="0" smtClean="0"/>
              <a:t>Depression</a:t>
            </a:r>
          </a:p>
          <a:p>
            <a:pPr marL="285750" indent="-285750">
              <a:buFont typeface="Arial" pitchFamily="34" charset="0"/>
              <a:buChar char="•"/>
            </a:pPr>
            <a:r>
              <a:rPr lang="en-US" dirty="0" smtClean="0"/>
              <a:t>Self-Esteem Issues</a:t>
            </a:r>
          </a:p>
          <a:p>
            <a:pPr marL="285750" indent="-285750">
              <a:buFont typeface="Arial" pitchFamily="34" charset="0"/>
              <a:buChar char="•"/>
            </a:pPr>
            <a:r>
              <a:rPr lang="en-US" dirty="0" smtClean="0"/>
              <a:t>Trauma</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63611">
            <a:off x="5161937" y="4241856"/>
            <a:ext cx="3339750" cy="2025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084097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4929" y="192090"/>
            <a:ext cx="3930942" cy="3998910"/>
          </a:xfrm>
          <a:prstGeom prst="rect">
            <a:avLst/>
          </a:prstGeom>
          <a:ln>
            <a:noFill/>
          </a:ln>
          <a:effectLst>
            <a:outerShdw blurRad="292100" dist="139700" dir="2700000" algn="tl" rotWithShape="0">
              <a:srgbClr val="333333">
                <a:alpha val="65000"/>
              </a:srgbClr>
            </a:outerShdw>
          </a:effectLst>
        </p:spPr>
      </p:pic>
      <p:sp>
        <p:nvSpPr>
          <p:cNvPr id="9" name="Folded Corner 8"/>
          <p:cNvSpPr/>
          <p:nvPr/>
        </p:nvSpPr>
        <p:spPr>
          <a:xfrm>
            <a:off x="228599" y="197558"/>
            <a:ext cx="4724401" cy="6550822"/>
          </a:xfrm>
          <a:prstGeom prst="foldedCorner">
            <a:avLst>
              <a:gd name="adj" fmla="val 845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ine Callout 3 (No Border) 14"/>
          <p:cNvSpPr/>
          <p:nvPr/>
        </p:nvSpPr>
        <p:spPr>
          <a:xfrm>
            <a:off x="5638800" y="4459310"/>
            <a:ext cx="3337070" cy="2057400"/>
          </a:xfrm>
          <a:prstGeom prst="callout3">
            <a:avLst>
              <a:gd name="adj1" fmla="val 79417"/>
              <a:gd name="adj2" fmla="val -3573"/>
              <a:gd name="adj3" fmla="val 79697"/>
              <a:gd name="adj4" fmla="val -14733"/>
              <a:gd name="adj5" fmla="val 16095"/>
              <a:gd name="adj6" fmla="val -15351"/>
              <a:gd name="adj7" fmla="val -5033"/>
              <a:gd name="adj8" fmla="val -83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715000" y="4580069"/>
            <a:ext cx="3200400" cy="1815882"/>
          </a:xfrm>
          <a:prstGeom prst="rect">
            <a:avLst/>
          </a:prstGeom>
          <a:noFill/>
        </p:spPr>
        <p:txBody>
          <a:bodyPr wrap="square" rtlCol="0">
            <a:spAutoFit/>
          </a:bodyPr>
          <a:lstStyle/>
          <a:p>
            <a:pPr algn="ctr"/>
            <a:r>
              <a:rPr lang="en-US" sz="1400" b="1" dirty="0" smtClean="0">
                <a:solidFill>
                  <a:schemeClr val="bg1"/>
                </a:solidFill>
              </a:rPr>
              <a:t>“I </a:t>
            </a:r>
            <a:r>
              <a:rPr lang="en-US" sz="1400" b="1" dirty="0">
                <a:solidFill>
                  <a:schemeClr val="bg1"/>
                </a:solidFill>
              </a:rPr>
              <a:t>am passionate about my work because I have witnessed the transformative power of therapeutic interventions. I feel privileged to meet with individuals as they confront themselves and begin the journey of becoming who they want to be</a:t>
            </a:r>
            <a:r>
              <a:rPr lang="en-US" sz="1400" b="1" dirty="0" smtClean="0">
                <a:solidFill>
                  <a:schemeClr val="bg1"/>
                </a:solidFill>
              </a:rPr>
              <a:t>.”</a:t>
            </a:r>
            <a:endParaRPr lang="en-US" sz="1400" b="1" dirty="0">
              <a:solidFill>
                <a:schemeClr val="bg1"/>
              </a:solidFill>
            </a:endParaRPr>
          </a:p>
        </p:txBody>
      </p:sp>
      <p:sp>
        <p:nvSpPr>
          <p:cNvPr id="11" name="TextBox 10"/>
          <p:cNvSpPr txBox="1"/>
          <p:nvPr/>
        </p:nvSpPr>
        <p:spPr>
          <a:xfrm>
            <a:off x="306057" y="304800"/>
            <a:ext cx="7069528" cy="646331"/>
          </a:xfrm>
          <a:prstGeom prst="rect">
            <a:avLst/>
          </a:prstGeom>
          <a:noFill/>
          <a:ln>
            <a:noFill/>
          </a:ln>
        </p:spPr>
        <p:txBody>
          <a:bodyPr wrap="square" rtlCol="0">
            <a:spAutoFit/>
          </a:bodyPr>
          <a:lstStyle/>
          <a:p>
            <a:r>
              <a:rPr lang="en-US" b="1" dirty="0" smtClean="0"/>
              <a:t> Melanie Weis, </a:t>
            </a:r>
            <a:r>
              <a:rPr lang="en-US" b="1" dirty="0" err="1" smtClean="0"/>
              <a:t>Ph.D</a:t>
            </a:r>
            <a:r>
              <a:rPr lang="en-US" b="1" dirty="0" smtClean="0"/>
              <a:t>, LPC, LCAS-P, NCC</a:t>
            </a:r>
          </a:p>
          <a:p>
            <a:r>
              <a:rPr lang="en-US" b="1" dirty="0" smtClean="0"/>
              <a:t>Program Manager</a:t>
            </a:r>
            <a:endParaRPr lang="en-US" b="1" dirty="0"/>
          </a:p>
        </p:txBody>
      </p:sp>
      <p:sp>
        <p:nvSpPr>
          <p:cNvPr id="12" name="TextBox 11"/>
          <p:cNvSpPr txBox="1"/>
          <p:nvPr/>
        </p:nvSpPr>
        <p:spPr>
          <a:xfrm>
            <a:off x="381000" y="1161113"/>
            <a:ext cx="2819400" cy="2862322"/>
          </a:xfrm>
          <a:prstGeom prst="rect">
            <a:avLst/>
          </a:prstGeom>
          <a:noFill/>
        </p:spPr>
        <p:txBody>
          <a:bodyPr wrap="square" rtlCol="0">
            <a:spAutoFit/>
          </a:bodyPr>
          <a:lstStyle/>
          <a:p>
            <a:pPr marL="285750" indent="-285750">
              <a:buFont typeface="Arial" pitchFamily="34" charset="0"/>
              <a:buChar char="•"/>
            </a:pPr>
            <a:r>
              <a:rPr lang="en-US" dirty="0" smtClean="0"/>
              <a:t>Grief and Loss</a:t>
            </a:r>
          </a:p>
          <a:p>
            <a:pPr marL="285750" indent="-285750">
              <a:buFont typeface="Arial" pitchFamily="34" charset="0"/>
              <a:buChar char="•"/>
            </a:pPr>
            <a:r>
              <a:rPr lang="en-US" dirty="0" smtClean="0"/>
              <a:t>Self-Esteem</a:t>
            </a:r>
          </a:p>
          <a:p>
            <a:pPr marL="285750" indent="-285750">
              <a:buFont typeface="Arial" pitchFamily="34" charset="0"/>
              <a:buChar char="•"/>
            </a:pPr>
            <a:r>
              <a:rPr lang="en-US" dirty="0" smtClean="0"/>
              <a:t>Depression</a:t>
            </a:r>
            <a:endParaRPr lang="en-US" dirty="0"/>
          </a:p>
          <a:p>
            <a:pPr marL="285750" indent="-285750">
              <a:buFont typeface="Arial" pitchFamily="34" charset="0"/>
              <a:buChar char="•"/>
            </a:pPr>
            <a:r>
              <a:rPr lang="en-US" dirty="0" smtClean="0"/>
              <a:t>Domestic Violence</a:t>
            </a:r>
          </a:p>
          <a:p>
            <a:pPr marL="285750" indent="-285750">
              <a:buFont typeface="Arial" pitchFamily="34" charset="0"/>
              <a:buChar char="•"/>
            </a:pPr>
            <a:r>
              <a:rPr lang="en-US" dirty="0" smtClean="0"/>
              <a:t>Anxiety Disorders</a:t>
            </a:r>
          </a:p>
          <a:p>
            <a:pPr marL="285750" indent="-285750">
              <a:buFont typeface="Arial" pitchFamily="34" charset="0"/>
              <a:buChar char="•"/>
            </a:pPr>
            <a:r>
              <a:rPr lang="en-US" dirty="0" smtClean="0"/>
              <a:t>Addictions</a:t>
            </a:r>
          </a:p>
          <a:p>
            <a:pPr marL="285750" indent="-285750">
              <a:buFont typeface="Arial" pitchFamily="34" charset="0"/>
              <a:buChar char="•"/>
            </a:pPr>
            <a:r>
              <a:rPr lang="en-US" dirty="0" smtClean="0"/>
              <a:t>Self-Esteem</a:t>
            </a:r>
          </a:p>
          <a:p>
            <a:pPr marL="285750" indent="-285750">
              <a:buFont typeface="Arial" pitchFamily="34" charset="0"/>
              <a:buChar char="•"/>
            </a:pPr>
            <a:r>
              <a:rPr lang="en-US" dirty="0" smtClean="0"/>
              <a:t>Gestalt Techniques</a:t>
            </a:r>
          </a:p>
          <a:p>
            <a:pPr marL="285750" indent="-285750">
              <a:buFont typeface="Arial" pitchFamily="34" charset="0"/>
              <a:buChar char="•"/>
            </a:pPr>
            <a:r>
              <a:rPr lang="en-US" dirty="0" smtClean="0"/>
              <a:t>Trauma</a:t>
            </a:r>
          </a:p>
          <a:p>
            <a:pPr marL="285750" indent="-285750">
              <a:buFont typeface="Arial" pitchFamily="34" charset="0"/>
              <a:buChar char="•"/>
            </a:pPr>
            <a:r>
              <a:rPr lang="en-US" dirty="0" smtClean="0"/>
              <a:t>DBT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89394">
            <a:off x="1229239" y="3861968"/>
            <a:ext cx="3249496" cy="24371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902483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2675</TotalTime>
  <Words>996</Words>
  <Application>Microsoft Office PowerPoint</Application>
  <PresentationFormat>On-screen Show (4:3)</PresentationFormat>
  <Paragraphs>162</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Apothecary</vt:lpstr>
      <vt:lpstr>A look at…</vt:lpstr>
      <vt:lpstr>PowerPoint Presentation</vt:lpstr>
      <vt:lpstr>PowerPoint Presentation</vt:lpstr>
      <vt:lpstr>PowerPoint Presentation</vt:lpstr>
      <vt:lpstr>PowerPoint Presentation</vt:lpstr>
      <vt:lpstr>Clinical Team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Excellence and effectiveness</vt:lpstr>
      <vt:lpstr>PowerPoint Presentation</vt:lpstr>
      <vt:lpstr>Psychological Testing</vt:lpstr>
      <vt:lpstr>Family program</vt:lpstr>
      <vt:lpstr>PowerPoint Presentation</vt:lpstr>
      <vt:lpstr>Gorski-Cenaps© Relapse program</vt:lpstr>
      <vt:lpstr>PowerPoint Presentation</vt:lpstr>
      <vt:lpstr>Program details</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Album</dc:title>
  <dc:creator>shane</dc:creator>
  <cp:lastModifiedBy>Administrator</cp:lastModifiedBy>
  <cp:revision>111</cp:revision>
  <cp:lastPrinted>2011-12-20T18:36:15Z</cp:lastPrinted>
  <dcterms:created xsi:type="dcterms:W3CDTF">2011-11-02T17:11:37Z</dcterms:created>
  <dcterms:modified xsi:type="dcterms:W3CDTF">2012-03-27T12:43:19Z</dcterms:modified>
</cp:coreProperties>
</file>